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56" r:id="rId5"/>
    <p:sldId id="355" r:id="rId6"/>
    <p:sldId id="349" r:id="rId7"/>
    <p:sldId id="357" r:id="rId8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 showGuides="1">
      <p:cViewPr varScale="1">
        <p:scale>
          <a:sx n="122" d="100"/>
          <a:sy n="122" d="100"/>
        </p:scale>
        <p:origin x="538" y="8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BCD3D273-93A4-4C38-8EAF-DF9E986AECE6}"/>
    <pc:docChg chg="undo custSel modSld sldOrd">
      <pc:chgData name="Lottie Ektander" userId="237d7040-4f81-456a-aee6-4aefd1a3f525" providerId="ADAL" clId="{BCD3D273-93A4-4C38-8EAF-DF9E986AECE6}" dt="2024-05-21T08:52:37.243" v="26" actId="1076"/>
      <pc:docMkLst>
        <pc:docMk/>
      </pc:docMkLst>
      <pc:sldChg chg="delSp modSp mod ord">
        <pc:chgData name="Lottie Ektander" userId="237d7040-4f81-456a-aee6-4aefd1a3f525" providerId="ADAL" clId="{BCD3D273-93A4-4C38-8EAF-DF9E986AECE6}" dt="2024-05-21T08:51:11.595" v="24" actId="20577"/>
        <pc:sldMkLst>
          <pc:docMk/>
          <pc:sldMk cId="1624316005" sldId="355"/>
        </pc:sldMkLst>
        <pc:spChg chg="del">
          <ac:chgData name="Lottie Ektander" userId="237d7040-4f81-456a-aee6-4aefd1a3f525" providerId="ADAL" clId="{BCD3D273-93A4-4C38-8EAF-DF9E986AECE6}" dt="2024-05-21T08:30:41.143" v="14" actId="478"/>
          <ac:spMkLst>
            <pc:docMk/>
            <pc:sldMk cId="1624316005" sldId="355"/>
            <ac:spMk id="3" creationId="{3997DD9B-525A-4889-83AE-9FD877154721}"/>
          </ac:spMkLst>
        </pc:spChg>
        <pc:graphicFrameChg chg="mod modGraphic">
          <ac:chgData name="Lottie Ektander" userId="237d7040-4f81-456a-aee6-4aefd1a3f525" providerId="ADAL" clId="{BCD3D273-93A4-4C38-8EAF-DF9E986AECE6}" dt="2024-05-21T08:51:11.595" v="24" actId="20577"/>
          <ac:graphicFrameMkLst>
            <pc:docMk/>
            <pc:sldMk cId="1624316005" sldId="355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BCD3D273-93A4-4C38-8EAF-DF9E986AECE6}" dt="2024-05-21T08:51:04.200" v="20" actId="1076"/>
          <ac:graphicFrameMkLst>
            <pc:docMk/>
            <pc:sldMk cId="1624316005" sldId="355"/>
            <ac:graphicFrameMk id="5" creationId="{D8FA7166-56BF-C01F-2D77-878D630011BF}"/>
          </ac:graphicFrameMkLst>
        </pc:graphicFrameChg>
      </pc:sldChg>
      <pc:sldChg chg="modSp mod ord">
        <pc:chgData name="Lottie Ektander" userId="237d7040-4f81-456a-aee6-4aefd1a3f525" providerId="ADAL" clId="{BCD3D273-93A4-4C38-8EAF-DF9E986AECE6}" dt="2024-05-21T08:52:37.243" v="26" actId="1076"/>
        <pc:sldMkLst>
          <pc:docMk/>
          <pc:sldMk cId="3103011368" sldId="356"/>
        </pc:sldMkLst>
        <pc:graphicFrameChg chg="mod modGraphic">
          <ac:chgData name="Lottie Ektander" userId="237d7040-4f81-456a-aee6-4aefd1a3f525" providerId="ADAL" clId="{BCD3D273-93A4-4C38-8EAF-DF9E986AECE6}" dt="2024-05-21T08:52:37.243" v="26" actId="1076"/>
          <ac:graphicFrameMkLst>
            <pc:docMk/>
            <pc:sldMk cId="3103011368" sldId="356"/>
            <ac:graphicFrameMk id="4" creationId="{316AEA3B-EFE8-45B4-A98E-8C61EB7F6A0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2024-05-21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35778"/>
              </p:ext>
            </p:extLst>
          </p:nvPr>
        </p:nvGraphicFramePr>
        <p:xfrm>
          <a:off x="160954" y="0"/>
          <a:ext cx="8822091" cy="468230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602338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32948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i Maj 2024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KaratRC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Klim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Deco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1 949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Glax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err="1">
                          <a:effectLst/>
                          <a:latin typeface="+mn-lt"/>
                        </a:rPr>
                        <a:t>Gladius</a:t>
                      </a:r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A </a:t>
                      </a:r>
                      <a:r>
                        <a:rPr lang="sv-SE" sz="800" b="0" i="0" u="none" strike="noStrike" dirty="0" err="1">
                          <a:effectLst/>
                          <a:latin typeface="+mn-lt"/>
                        </a:rPr>
                        <a:t>Topshot</a:t>
                      </a:r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272299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Sweet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Hotspot</a:t>
                      </a: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13 148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Rahim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Shuba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SlyPPRC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Phil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8 932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Salero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Beyers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16 861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Rains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Ridercup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Chilton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Lavonte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Oswald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Oldfield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Sector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6 881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Aladdin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Altazazzle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Topnotch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Salto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Crownmax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Padel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Putur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Bellroy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590717"/>
                  </a:ext>
                </a:extLst>
              </a:tr>
              <a:tr h="187932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Spook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10 924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Fuel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Foreman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Lavonte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Reflux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6 794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Belland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9 367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Samus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Sheik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12 516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Rossi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Rosario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12 236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Bold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Brynjar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Polymer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11 390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Sandigo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AltaGordz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Pursuit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Saco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SkovlyP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Builder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13 087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FE092A1F-1433-59FF-BD18-480813B70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28531"/>
              </p:ext>
            </p:extLst>
          </p:nvPr>
        </p:nvGraphicFramePr>
        <p:xfrm>
          <a:off x="4279696" y="4828885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0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823999"/>
              </p:ext>
            </p:extLst>
          </p:nvPr>
        </p:nvGraphicFramePr>
        <p:xfrm>
          <a:off x="160545" y="146583"/>
          <a:ext cx="8517344" cy="272050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5739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255588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Forts. Rekommenderade tjurar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Sitron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Chilton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Fauna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Fugleman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Simon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11 609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132053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Luby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Lexus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Bourbon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12 948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703409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SavorPP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SovranP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Slatt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13 859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370944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Liewood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Lustful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9 032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973153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CortPRC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Cartoon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Cassidy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14 215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13005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Curt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Cateye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Epoxy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333794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Baldur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Bertram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Alberta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16 043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1642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Sing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Simba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Stick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12 325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735644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Peace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Perry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GoldEye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11 727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Sable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SovranP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Laval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11 896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D8FA7166-56BF-C01F-2D77-878D63001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909397"/>
              </p:ext>
            </p:extLst>
          </p:nvPr>
        </p:nvGraphicFramePr>
        <p:xfrm>
          <a:off x="4689236" y="2954771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3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29748"/>
              </p:ext>
            </p:extLst>
          </p:nvPr>
        </p:nvGraphicFramePr>
        <p:xfrm>
          <a:off x="160954" y="58036"/>
          <a:ext cx="8822091" cy="459555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602338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32948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i Feb 2024</a:t>
                      </a:r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+mn-lt"/>
                        </a:rPr>
                        <a:t>KaratRC</a:t>
                      </a:r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Klim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Deco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1 949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Sweet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Hotspot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13 525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93018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Rahim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Glax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err="1">
                          <a:effectLst/>
                          <a:latin typeface="+mn-lt"/>
                        </a:rPr>
                        <a:t>Gladius</a:t>
                      </a:r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A </a:t>
                      </a:r>
                      <a:r>
                        <a:rPr lang="sv-SE" sz="800" b="0" i="0" u="none" strike="noStrike" dirty="0" err="1">
                          <a:effectLst/>
                          <a:latin typeface="+mn-lt"/>
                        </a:rPr>
                        <a:t>Topshot</a:t>
                      </a:r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Shuba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SlyPPRC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Phil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9 583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Rains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Ridercup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Chilton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Salto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Crownmax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ColtRC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Cronos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Deco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1 949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Salero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Beyers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16 751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Cool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Clapton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Polymer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10 415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Reflux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4 061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Padel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Putur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Bellroy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7 662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590717"/>
                  </a:ext>
                </a:extLst>
              </a:tr>
              <a:tr h="187932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Samus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Sheik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12 022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Laust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Larsson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Laval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13 513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FawkesP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Freewood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Simon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11 970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Liewood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Lustful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4 955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Latos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Lega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Raggat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10 460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Hambor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Hjalte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Ranger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12 813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Saco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SkovlyP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Builder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12 763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Sitron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Chilton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Fauna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Fugleman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Simon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11 970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FE092A1F-1433-59FF-BD18-480813B70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657578"/>
              </p:ext>
            </p:extLst>
          </p:nvPr>
        </p:nvGraphicFramePr>
        <p:xfrm>
          <a:off x="4209145" y="4841859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37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36090"/>
              </p:ext>
            </p:extLst>
          </p:nvPr>
        </p:nvGraphicFramePr>
        <p:xfrm>
          <a:off x="160545" y="146583"/>
          <a:ext cx="8822091" cy="291760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5739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Forts. Rekommenderade tjurar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+mn-lt"/>
                        </a:rPr>
                        <a:t>Lavamat</a:t>
                      </a:r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Laprice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MarkosP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11 267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Luby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Lexus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Bourbon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12 923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9035377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Banzai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Bleech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Rakeem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12 156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174753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Scooter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Stuart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Raymond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12 164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Hydro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Hoover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Semino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12 136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SavorPP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SovranP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Slatt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14 002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Fumo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Funen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16 005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591524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Brynjar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Bourbon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RulerRC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12 647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191049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FatumaP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Foreman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Simon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11 970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3306147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Sable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SovranP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Laval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8 802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Sing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Simba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Stick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10 829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Peace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Peak Perry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VH GoldEye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11 782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D8FA7166-56BF-C01F-2D77-878D63001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83338"/>
              </p:ext>
            </p:extLst>
          </p:nvPr>
        </p:nvGraphicFramePr>
        <p:xfrm>
          <a:off x="4109663" y="3295454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7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3AB5F0-8F8D-4358-B296-030D8FBC7BD2}">
  <ds:schemaRefs>
    <ds:schemaRef ds:uri="3e49f621-4925-4cfc-8cf2-e9372e9dcac1"/>
    <ds:schemaRef ds:uri="http://purl.org/dc/elements/1.1/"/>
    <ds:schemaRef ds:uri="http://purl.org/dc/dcmitype/"/>
    <ds:schemaRef ds:uri="9c01dfa8-b2d6-42b3-9663-575dc410e43a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2645</TotalTime>
  <Words>1331</Words>
  <Application>Microsoft Office PowerPoint</Application>
  <PresentationFormat>Bildspel på skärmen (16:9)</PresentationFormat>
  <Paragraphs>981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7" baseType="lpstr">
      <vt:lpstr>Arial</vt:lpstr>
      <vt:lpstr>Calibri</vt:lpstr>
      <vt:lpstr>VAXA-Presentation_Template_21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19</cp:revision>
  <cp:lastPrinted>2022-02-10T11:10:24Z</cp:lastPrinted>
  <dcterms:created xsi:type="dcterms:W3CDTF">2022-02-08T16:42:41Z</dcterms:created>
  <dcterms:modified xsi:type="dcterms:W3CDTF">2024-05-21T08:52:49Z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