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0" r:id="rId5"/>
    <p:sldId id="353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19" d="100"/>
          <a:sy n="119" d="100"/>
        </p:scale>
        <p:origin x="734" y="91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C5D9F240-772D-4C65-B69B-5F8842AF0261}"/>
    <pc:docChg chg="undo redo custSel modSld sldOrd">
      <pc:chgData name="Lottie Ektander" userId="237d7040-4f81-456a-aee6-4aefd1a3f525" providerId="ADAL" clId="{C5D9F240-772D-4C65-B69B-5F8842AF0261}" dt="2025-02-11T14:37:31.321" v="27" actId="20577"/>
      <pc:docMkLst>
        <pc:docMk/>
      </pc:docMkLst>
      <pc:sldChg chg="modSp mod ord">
        <pc:chgData name="Lottie Ektander" userId="237d7040-4f81-456a-aee6-4aefd1a3f525" providerId="ADAL" clId="{C5D9F240-772D-4C65-B69B-5F8842AF0261}" dt="2025-02-11T14:37:31.321" v="27" actId="20577"/>
        <pc:sldMkLst>
          <pc:docMk/>
          <pc:sldMk cId="2642097974" sldId="350"/>
        </pc:sldMkLst>
        <pc:graphicFrameChg chg="mod modGraphic">
          <ac:chgData name="Lottie Ektander" userId="237d7040-4f81-456a-aee6-4aefd1a3f525" providerId="ADAL" clId="{C5D9F240-772D-4C65-B69B-5F8842AF0261}" dt="2025-02-11T14:37:31.321" v="27" actId="20577"/>
          <ac:graphicFrameMkLst>
            <pc:docMk/>
            <pc:sldMk cId="2642097974" sldId="350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C5D9F240-772D-4C65-B69B-5F8842AF0261}" dt="2025-02-11T14:37:25.467" v="24" actId="1076"/>
          <ac:graphicFrameMkLst>
            <pc:docMk/>
            <pc:sldMk cId="2642097974" sldId="350"/>
            <ac:graphicFrameMk id="5" creationId="{43BD3BBB-01F9-002A-0582-5C06850A45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99502"/>
              </p:ext>
            </p:extLst>
          </p:nvPr>
        </p:nvGraphicFramePr>
        <p:xfrm>
          <a:off x="184941" y="208087"/>
          <a:ext cx="8774117" cy="229075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2778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Februari 2025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br>
                        <a:rPr lang="sv-SE" sz="700" b="1" u="none" strike="noStrike" dirty="0">
                          <a:effectLst/>
                        </a:rPr>
                      </a:b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Ben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UpbeatP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Fargo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6 607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41359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Haloo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Hamze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Fuzzy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Fakir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Fusan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Vimma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Fluri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Frape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Forza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Bruce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Buuf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9 777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Bastard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8 095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Hagby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10 423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64654"/>
              </p:ext>
            </p:extLst>
          </p:nvPr>
        </p:nvGraphicFramePr>
        <p:xfrm>
          <a:off x="4571999" y="2707151"/>
          <a:ext cx="3271157" cy="184415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18441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11201"/>
              </p:ext>
            </p:extLst>
          </p:nvPr>
        </p:nvGraphicFramePr>
        <p:xfrm>
          <a:off x="185404" y="52962"/>
          <a:ext cx="8773192" cy="28777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Nov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Namn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Morfar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NTM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Födelseland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Mor </a:t>
                      </a:r>
                      <a:r>
                        <a:rPr lang="sv-SE" sz="800" b="1" u="none" strike="noStrike" dirty="0" err="1">
                          <a:effectLst/>
                        </a:rPr>
                        <a:t>lakt</a:t>
                      </a:r>
                      <a:r>
                        <a:rPr lang="sv-SE" sz="800" b="1" u="none" strike="noStrike" dirty="0">
                          <a:effectLst/>
                        </a:rPr>
                        <a:t> *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Genomsn. </a:t>
                      </a:r>
                      <a:r>
                        <a:rPr lang="sv-SE" sz="800" b="1" u="none" strike="noStrike" dirty="0" err="1">
                          <a:effectLst/>
                        </a:rPr>
                        <a:t>Prod</a:t>
                      </a:r>
                      <a:r>
                        <a:rPr lang="sv-SE" sz="800" b="1" u="none" strike="noStrike" dirty="0">
                          <a:effectLst/>
                        </a:rPr>
                        <a:t> kg mjölk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Protein %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Korshöjd, cm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>
                          <a:effectLst/>
                        </a:rPr>
                        <a:t>Kropp</a:t>
                      </a:r>
                      <a:endParaRPr lang="sv-S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Ben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 Juver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Fakir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Fusan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Vimma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8 558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Bastard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5 092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19007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Bruce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Buuf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9 496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55830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HostenP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Venom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820653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Vicke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Filur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11 612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HangarP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7 019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Haba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Figment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570702"/>
              </p:ext>
            </p:extLst>
          </p:nvPr>
        </p:nvGraphicFramePr>
        <p:xfrm>
          <a:off x="4572000" y="304372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9c01dfa8-b2d6-42b3-9663-575dc410e43a"/>
    <ds:schemaRef ds:uri="http://schemas.openxmlformats.org/package/2006/metadata/core-properties"/>
    <ds:schemaRef ds:uri="3e49f621-4925-4cfc-8cf2-e9372e9dca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2895</TotalTime>
  <Words>446</Words>
  <Application>Microsoft Office PowerPoint</Application>
  <PresentationFormat>Bildspel på skärmen (16:9)</PresentationFormat>
  <Paragraphs>300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26</cp:revision>
  <cp:lastPrinted>2022-12-15T06:47:21Z</cp:lastPrinted>
  <dcterms:created xsi:type="dcterms:W3CDTF">2022-02-08T16:42:41Z</dcterms:created>
  <dcterms:modified xsi:type="dcterms:W3CDTF">2025-02-11T14:37:40Z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