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9" r:id="rId5"/>
    <p:sldId id="358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273E7-64F0-4E49-9759-176948DD862E}" v="1" dt="2025-05-14T12:29:45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35" d="100"/>
          <a:sy n="135" d="100"/>
        </p:scale>
        <p:origin x="1590" y="120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8929636D-A37D-45DC-8559-C732FA40CAD3}"/>
    <pc:docChg chg="modSld">
      <pc:chgData name="Lottie Ektander" userId="237d7040-4f81-456a-aee6-4aefd1a3f525" providerId="ADAL" clId="{8929636D-A37D-45DC-8559-C732FA40CAD3}" dt="2025-05-14T13:25:50.764" v="35" actId="20577"/>
      <pc:docMkLst>
        <pc:docMk/>
      </pc:docMkLst>
      <pc:sldChg chg="modSp mod">
        <pc:chgData name="Lottie Ektander" userId="237d7040-4f81-456a-aee6-4aefd1a3f525" providerId="ADAL" clId="{8929636D-A37D-45DC-8559-C732FA40CAD3}" dt="2025-05-14T13:25:50.764" v="35" actId="20577"/>
        <pc:sldMkLst>
          <pc:docMk/>
          <pc:sldMk cId="3525468774" sldId="359"/>
        </pc:sldMkLst>
        <pc:graphicFrameChg chg="modGraphic">
          <ac:chgData name="Lottie Ektander" userId="237d7040-4f81-456a-aee6-4aefd1a3f525" providerId="ADAL" clId="{8929636D-A37D-45DC-8559-C732FA40CAD3}" dt="2025-05-14T13:25:50.764" v="35" actId="20577"/>
          <ac:graphicFrameMkLst>
            <pc:docMk/>
            <pc:sldMk cId="3525468774" sldId="359"/>
            <ac:graphicFrameMk id="4" creationId="{316AEA3B-EFE8-45B4-A98E-8C61EB7F6A0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2025-05-14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564118"/>
              </p:ext>
            </p:extLst>
          </p:nvPr>
        </p:nvGraphicFramePr>
        <p:xfrm>
          <a:off x="160954" y="289778"/>
          <a:ext cx="8822091" cy="350889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27203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55106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1040278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239578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Maj 2025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Albus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Aljano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DEU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Avalon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Aladdin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Fillman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8 497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068603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Aukusti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Aladdin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Comply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10 531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SoleRED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SimsPRC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Dime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8 162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Agrar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Gladius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DEU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Uldado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Soldado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NEESKENS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FRA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Skyline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Sega P RDC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Foreman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DEU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Adonis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Adwin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CHILSTON 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DEU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Dazzlin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ENGINEER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LEGACY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Romeo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Revolution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Belami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DEU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Aurelio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Aladdin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Yngvar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10 753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Sabaton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Starwar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Bouar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11 169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500554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KodiakP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Krispy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Matty PRDC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6 519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074555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SamPPRC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SimsPRC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Mario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10 954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370550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SiPPRed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SojaPRC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Dax 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9976945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A83AFB23-9244-D82B-D657-2B897E91D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572324"/>
              </p:ext>
            </p:extLst>
          </p:nvPr>
        </p:nvGraphicFramePr>
        <p:xfrm>
          <a:off x="4140870" y="3798668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4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166403"/>
              </p:ext>
            </p:extLst>
          </p:nvPr>
        </p:nvGraphicFramePr>
        <p:xfrm>
          <a:off x="112734" y="272588"/>
          <a:ext cx="8719591" cy="308260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1759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4633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08014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6972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4262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1175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4975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1238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2280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1584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78304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606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382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5382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27896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</a:t>
                      </a:r>
                      <a:r>
                        <a:rPr lang="sv-SE" sz="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Februari 2025</a:t>
                      </a:r>
                      <a:endParaRPr lang="sv-SE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6398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Seltos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Boytoy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11 125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Stens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SimsPRC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Hardy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11 000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4328900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Albus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Aljano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10 051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5355710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Skyline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Sega P RDC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Foreman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11 114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NewYork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Nalegro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Polymer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11 657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Alibaba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Aladdin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Liam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8 320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Agrar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Gladius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13 055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3,8 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Sabaton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Starwar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Bouar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12 974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Snupsa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Rave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14 321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20566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Romeo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Revolution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Belami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8 457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Rossi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Rosario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11 847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SamPPRC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SimsPRC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Mario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10 374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MoPPRed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Mat Red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Dax 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A83AFB23-9244-D82B-D657-2B897E91D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502733"/>
              </p:ext>
            </p:extLst>
          </p:nvPr>
        </p:nvGraphicFramePr>
        <p:xfrm>
          <a:off x="4137243" y="3447796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0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3AB5F0-8F8D-4358-B296-030D8FBC7BD2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9c01dfa8-b2d6-42b3-9663-575dc410e43a"/>
    <ds:schemaRef ds:uri="3e49f621-4925-4cfc-8cf2-e9372e9dcac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2815</TotalTime>
  <Words>561</Words>
  <Application>Microsoft Office PowerPoint</Application>
  <PresentationFormat>Bildspel på skärmen (16:9)</PresentationFormat>
  <Paragraphs>418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27</cp:revision>
  <cp:lastPrinted>2022-02-10T11:10:24Z</cp:lastPrinted>
  <dcterms:created xsi:type="dcterms:W3CDTF">2022-02-08T16:42:41Z</dcterms:created>
  <dcterms:modified xsi:type="dcterms:W3CDTF">2025-05-14T13:25:51Z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