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8" r:id="rId5"/>
    <p:sldId id="35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DC991-9D0C-4473-8192-0671C1675C86}" v="1" dt="2025-05-14T12:51:05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5" d="100"/>
          <a:sy n="135" d="100"/>
        </p:scale>
        <p:origin x="1590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EC8DC991-9D0C-4473-8192-0671C1675C86}"/>
    <pc:docChg chg="modSld sldOrd">
      <pc:chgData name="Lottie Ektander" userId="237d7040-4f81-456a-aee6-4aefd1a3f525" providerId="ADAL" clId="{EC8DC991-9D0C-4473-8192-0671C1675C86}" dt="2025-05-14T12:51:12.014" v="20" actId="1076"/>
      <pc:docMkLst>
        <pc:docMk/>
      </pc:docMkLst>
      <pc:sldChg chg="modSp mod ord">
        <pc:chgData name="Lottie Ektander" userId="237d7040-4f81-456a-aee6-4aefd1a3f525" providerId="ADAL" clId="{EC8DC991-9D0C-4473-8192-0671C1675C86}" dt="2025-05-14T12:51:12.014" v="20" actId="1076"/>
        <pc:sldMkLst>
          <pc:docMk/>
          <pc:sldMk cId="50690005" sldId="358"/>
        </pc:sldMkLst>
        <pc:graphicFrameChg chg="mod">
          <ac:chgData name="Lottie Ektander" userId="237d7040-4f81-456a-aee6-4aefd1a3f525" providerId="ADAL" clId="{EC8DC991-9D0C-4473-8192-0671C1675C86}" dt="2025-05-14T12:51:12.014" v="20" actId="1076"/>
          <ac:graphicFrameMkLst>
            <pc:docMk/>
            <pc:sldMk cId="50690005" sldId="358"/>
            <ac:graphicFrameMk id="2" creationId="{F297E6B2-E783-B94C-762C-363E775F32D8}"/>
          </ac:graphicFrameMkLst>
        </pc:graphicFrameChg>
        <pc:graphicFrameChg chg="mod modGraphic">
          <ac:chgData name="Lottie Ektander" userId="237d7040-4f81-456a-aee6-4aefd1a3f525" providerId="ADAL" clId="{EC8DC991-9D0C-4473-8192-0671C1675C86}" dt="2025-05-14T12:51:05.944" v="19"/>
          <ac:graphicFrameMkLst>
            <pc:docMk/>
            <pc:sldMk cId="50690005" sldId="358"/>
            <ac:graphicFrameMk id="21" creationId="{5AA374C9-3631-D146-2F81-1ED1DB6F382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98238"/>
              </p:ext>
            </p:extLst>
          </p:nvPr>
        </p:nvGraphicFramePr>
        <p:xfrm>
          <a:off x="200416" y="146583"/>
          <a:ext cx="8297579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0691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</a:t>
                      </a:r>
                      <a:b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Storer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Chief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Wieben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Nirak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60118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07483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Rastrup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Rockit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Chief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Herbie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Uneken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Schultz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Jojo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5695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Caicedo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Chicago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714083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297E6B2-E783-B94C-762C-363E775F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20190"/>
              </p:ext>
            </p:extLst>
          </p:nvPr>
        </p:nvGraphicFramePr>
        <p:xfrm>
          <a:off x="4069163" y="215274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84936"/>
              </p:ext>
            </p:extLst>
          </p:nvPr>
        </p:nvGraphicFramePr>
        <p:xfrm>
          <a:off x="241964" y="314440"/>
          <a:ext cx="8337450" cy="240149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3525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 Februari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Storer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Chief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9 067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38062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Wieben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Nirak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69018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56788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Ualpes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Jabra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FRA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Caicedo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Chicago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Herbie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Uneken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Schultz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Jojo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77345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Mojo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MalagaP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VordinP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155606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2A76B1A-B076-7984-47F4-C631B1CD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54400"/>
              </p:ext>
            </p:extLst>
          </p:nvPr>
        </p:nvGraphicFramePr>
        <p:xfrm>
          <a:off x="4410689" y="2886501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2572</TotalTime>
  <Words>385</Words>
  <Application>Microsoft Office PowerPoint</Application>
  <PresentationFormat>Bildspel på skärmen (16:9)</PresentationFormat>
  <Paragraphs>272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188</cp:revision>
  <cp:lastPrinted>2022-05-11T08:55:06Z</cp:lastPrinted>
  <dcterms:created xsi:type="dcterms:W3CDTF">2022-02-08T16:42:41Z</dcterms:created>
  <dcterms:modified xsi:type="dcterms:W3CDTF">2025-05-14T12:51:14Z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