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7" r:id="rId5"/>
    <p:sldId id="34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355530FB-0C73-4499-8BF1-2F99378E1864}"/>
    <pc:docChg chg="undo custSel modSld sldOrd">
      <pc:chgData name="Lottie Ektander" userId="237d7040-4f81-456a-aee6-4aefd1a3f525" providerId="ADAL" clId="{355530FB-0C73-4499-8BF1-2F99378E1864}" dt="2024-05-21T08:21:11.468" v="26"/>
      <pc:docMkLst>
        <pc:docMk/>
      </pc:docMkLst>
      <pc:sldChg chg="modSp mod ord">
        <pc:chgData name="Lottie Ektander" userId="237d7040-4f81-456a-aee6-4aefd1a3f525" providerId="ADAL" clId="{355530FB-0C73-4499-8BF1-2F99378E1864}" dt="2024-05-21T08:21:11.468" v="26"/>
        <pc:sldMkLst>
          <pc:docMk/>
          <pc:sldMk cId="2206149709" sldId="347"/>
        </pc:sldMkLst>
        <pc:graphicFrameChg chg="mod modGraphic">
          <ac:chgData name="Lottie Ektander" userId="237d7040-4f81-456a-aee6-4aefd1a3f525" providerId="ADAL" clId="{355530FB-0C73-4499-8BF1-2F99378E1864}" dt="2024-05-21T08:21:11.468" v="26"/>
          <ac:graphicFrameMkLst>
            <pc:docMk/>
            <pc:sldMk cId="2206149709" sldId="347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48869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Maj 2024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Vinston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Wuhan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10 491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Halcro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Halla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Bubi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Apollon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60453"/>
              </p:ext>
            </p:extLst>
          </p:nvPr>
        </p:nvGraphicFramePr>
        <p:xfrm>
          <a:off x="4107232" y="4846838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02245"/>
              </p:ext>
            </p:extLst>
          </p:nvPr>
        </p:nvGraphicFramePr>
        <p:xfrm>
          <a:off x="121427" y="0"/>
          <a:ext cx="8773192" cy="465702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Februari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7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Vinston</a:t>
                      </a:r>
                      <a:endParaRPr lang="sv-SE" sz="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9 603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UlslevP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8 397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Frigg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9 899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5 623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9 837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9 682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9 371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Wuhan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8 347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Farmis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7 897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Halla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Bubi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Apollon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10 607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BestUp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11 195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Edney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11 963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Visa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8 853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Unika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8654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Abraham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7981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62751"/>
              </p:ext>
            </p:extLst>
          </p:nvPr>
        </p:nvGraphicFramePr>
        <p:xfrm>
          <a:off x="3979116" y="484341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2665</TotalTime>
  <Words>783</Words>
  <Application>Microsoft Office PowerPoint</Application>
  <PresentationFormat>Bildspel på skärmen (16:9)</PresentationFormat>
  <Paragraphs>566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</cp:revision>
  <cp:lastPrinted>2022-02-10T11:10:24Z</cp:lastPrinted>
  <dcterms:created xsi:type="dcterms:W3CDTF">2022-02-08T16:42:41Z</dcterms:created>
  <dcterms:modified xsi:type="dcterms:W3CDTF">2024-05-21T08:23:30Z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