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0" r:id="rId5"/>
    <p:sldId id="353" r:id="rId6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 snapToGrid="0" showGuides="1">
      <p:cViewPr varScale="1">
        <p:scale>
          <a:sx n="142" d="100"/>
          <a:sy n="142" d="100"/>
        </p:scale>
        <p:origin x="1284" y="120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6CDAF69E-4EA4-492B-8CCA-D96C38485E1B}"/>
    <pc:docChg chg="undo custSel modSld sldOrd">
      <pc:chgData name="Lottie Ektander" userId="237d7040-4f81-456a-aee6-4aefd1a3f525" providerId="ADAL" clId="{6CDAF69E-4EA4-492B-8CCA-D96C38485E1B}" dt="2024-08-21T13:21:35.867" v="27" actId="1076"/>
      <pc:docMkLst>
        <pc:docMk/>
      </pc:docMkLst>
      <pc:sldChg chg="addSp delSp modSp mod ord">
        <pc:chgData name="Lottie Ektander" userId="237d7040-4f81-456a-aee6-4aefd1a3f525" providerId="ADAL" clId="{6CDAF69E-4EA4-492B-8CCA-D96C38485E1B}" dt="2024-08-21T13:21:35.867" v="27" actId="1076"/>
        <pc:sldMkLst>
          <pc:docMk/>
          <pc:sldMk cId="2642097974" sldId="350"/>
        </pc:sldMkLst>
        <pc:graphicFrameChg chg="add del mod modGraphic">
          <ac:chgData name="Lottie Ektander" userId="237d7040-4f81-456a-aee6-4aefd1a3f525" providerId="ADAL" clId="{6CDAF69E-4EA4-492B-8CCA-D96C38485E1B}" dt="2024-08-21T13:21:22.287" v="26"/>
          <ac:graphicFrameMkLst>
            <pc:docMk/>
            <pc:sldMk cId="2642097974" sldId="350"/>
            <ac:graphicFrameMk id="4" creationId="{316AEA3B-EFE8-45B4-A98E-8C61EB7F6A06}"/>
          </ac:graphicFrameMkLst>
        </pc:graphicFrameChg>
        <pc:graphicFrameChg chg="mod">
          <ac:chgData name="Lottie Ektander" userId="237d7040-4f81-456a-aee6-4aefd1a3f525" providerId="ADAL" clId="{6CDAF69E-4EA4-492B-8CCA-D96C38485E1B}" dt="2024-08-21T13:21:35.867" v="27" actId="1076"/>
          <ac:graphicFrameMkLst>
            <pc:docMk/>
            <pc:sldMk cId="2642097974" sldId="350"/>
            <ac:graphicFrameMk id="5" creationId="{43BD3BBB-01F9-002A-0582-5C06850A4504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2024-08-21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597483"/>
              </p:ext>
            </p:extLst>
          </p:nvPr>
        </p:nvGraphicFramePr>
        <p:xfrm>
          <a:off x="184941" y="208087"/>
          <a:ext cx="8774117" cy="268205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12778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769242795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59991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4220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98004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733999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4172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96034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4791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0898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18861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56827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</a:tblGrid>
              <a:tr h="385842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Tjurfäder i Augusti 2024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Moderns produktion och exteriör</a:t>
                      </a:r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339730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Namn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Morfar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NTM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Födelseland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Mor </a:t>
                      </a:r>
                      <a:r>
                        <a:rPr lang="sv-SE" sz="700" b="1" u="none" strike="noStrike" dirty="0" err="1">
                          <a:effectLst/>
                        </a:rPr>
                        <a:t>lakt</a:t>
                      </a:r>
                      <a:r>
                        <a:rPr lang="sv-SE" sz="700" b="1" u="none" strike="noStrike" dirty="0">
                          <a:effectLst/>
                        </a:rPr>
                        <a:t> *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Genomsn. </a:t>
                      </a:r>
                      <a:br>
                        <a:rPr lang="sv-SE" sz="700" b="1" u="none" strike="noStrike" dirty="0">
                          <a:effectLst/>
                        </a:rPr>
                      </a:br>
                      <a:r>
                        <a:rPr lang="sv-SE" sz="700" b="1" u="none" strike="noStrike" dirty="0" err="1">
                          <a:effectLst/>
                        </a:rPr>
                        <a:t>Prod</a:t>
                      </a:r>
                      <a:r>
                        <a:rPr lang="sv-SE" sz="700" b="1" u="none" strike="noStrike" dirty="0">
                          <a:effectLst/>
                        </a:rPr>
                        <a:t> kg mjölk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Korshöjd, cm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Kropp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Ben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 Juver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UlrikPP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Umega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Fanof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9 111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Humid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10 362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3413599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Hillmer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Henry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8 856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Horizon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Henry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Fani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7 646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Hanko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Uncca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7 819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HangarP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Hosea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7 019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HostenP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Hage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Venom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9 903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Fonzie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Flint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Hashtag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8 878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Enjac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Event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9 729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Haba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8 944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511224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3BD3BBB-01F9-002A-0582-5C06850A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41505"/>
              </p:ext>
            </p:extLst>
          </p:nvPr>
        </p:nvGraphicFramePr>
        <p:xfrm>
          <a:off x="4516669" y="3022683"/>
          <a:ext cx="3271157" cy="184415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18441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0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67218"/>
              </p:ext>
            </p:extLst>
          </p:nvPr>
        </p:nvGraphicFramePr>
        <p:xfrm>
          <a:off x="185404" y="52962"/>
          <a:ext cx="8773192" cy="268205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1185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769242795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59991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4220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98004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733999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4172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96034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4791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0898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18861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56827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</a:tblGrid>
              <a:tr h="385842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Tjurfäder i Maj 2024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Moderns produktion och exteriör</a:t>
                      </a:r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33973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u="none" strike="noStrike" dirty="0">
                          <a:effectLst/>
                        </a:rPr>
                        <a:t>Namn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u="none" strike="noStrike" dirty="0">
                          <a:effectLst/>
                        </a:rPr>
                        <a:t>Far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u="none" strike="noStrike" dirty="0">
                          <a:effectLst/>
                        </a:rPr>
                        <a:t>Morfar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NTM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Födelseland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Mor </a:t>
                      </a:r>
                      <a:r>
                        <a:rPr lang="sv-SE" sz="800" b="1" u="none" strike="noStrike" dirty="0" err="1">
                          <a:effectLst/>
                        </a:rPr>
                        <a:t>lakt</a:t>
                      </a:r>
                      <a:r>
                        <a:rPr lang="sv-SE" sz="800" b="1" u="none" strike="noStrike" dirty="0">
                          <a:effectLst/>
                        </a:rPr>
                        <a:t> *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Genomsn. </a:t>
                      </a:r>
                      <a:r>
                        <a:rPr lang="sv-SE" sz="800" b="1" u="none" strike="noStrike" dirty="0" err="1">
                          <a:effectLst/>
                        </a:rPr>
                        <a:t>Prod</a:t>
                      </a:r>
                      <a:r>
                        <a:rPr lang="sv-SE" sz="800" b="1" u="none" strike="noStrike" dirty="0">
                          <a:effectLst/>
                        </a:rPr>
                        <a:t> kg mjölk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Protein %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Korshöjd, cm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>
                          <a:effectLst/>
                        </a:rPr>
                        <a:t>Kropp</a:t>
                      </a:r>
                      <a:endParaRPr lang="sv-SE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Ben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 Juver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Boho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Barbar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9 766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Vacay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Videl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Fanof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8 399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555830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Holt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Henry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9 613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Hanko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Uncca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8 105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820653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Alvar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Arvid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Fanof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9 329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Farmis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Flint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9 613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Fonzie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Flint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Hashtag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8 878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Halcro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Utgången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HostenP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Hage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Venom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9 744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51122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Veikee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Vehmaa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Farnam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7 906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971195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3BD3BBB-01F9-002A-0582-5C06850A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112428"/>
              </p:ext>
            </p:extLst>
          </p:nvPr>
        </p:nvGraphicFramePr>
        <p:xfrm>
          <a:off x="4235730" y="2848739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3AB5F0-8F8D-4358-B296-030D8FBC7BD2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9c01dfa8-b2d6-42b3-9663-575dc410e43a"/>
    <ds:schemaRef ds:uri="http://schemas.openxmlformats.org/package/2006/metadata/core-properties"/>
    <ds:schemaRef ds:uri="3e49f621-4925-4cfc-8cf2-e9372e9dcac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2891</TotalTime>
  <Words>455</Words>
  <Application>Microsoft Office PowerPoint</Application>
  <PresentationFormat>Bildspel på skärmen (16:9)</PresentationFormat>
  <Paragraphs>314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VAXA-Presentation_Template_21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24</cp:revision>
  <cp:lastPrinted>2022-12-15T06:47:21Z</cp:lastPrinted>
  <dcterms:created xsi:type="dcterms:W3CDTF">2022-02-08T16:42:41Z</dcterms:created>
  <dcterms:modified xsi:type="dcterms:W3CDTF">2024-08-21T13:22:07Z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