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59" r:id="rId5"/>
    <p:sldId id="358" r:id="rId6"/>
    <p:sldId id="360" r:id="rId7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1442F8D2-A79C-4A48-BD43-62EA613D584D}"/>
    <pc:docChg chg="delSld modSld sldOrd">
      <pc:chgData name="Lottie Ektander" userId="237d7040-4f81-456a-aee6-4aefd1a3f525" providerId="ADAL" clId="{1442F8D2-A79C-4A48-BD43-62EA613D584D}" dt="2024-05-21T09:14:22.519" v="39" actId="20577"/>
      <pc:docMkLst>
        <pc:docMk/>
      </pc:docMkLst>
      <pc:sldChg chg="modSp del mod ord">
        <pc:chgData name="Lottie Ektander" userId="237d7040-4f81-456a-aee6-4aefd1a3f525" providerId="ADAL" clId="{1442F8D2-A79C-4A48-BD43-62EA613D584D}" dt="2024-05-21T09:13:06.576" v="28" actId="2696"/>
        <pc:sldMkLst>
          <pc:docMk/>
          <pc:sldMk cId="3082420743" sldId="357"/>
        </pc:sldMkLst>
        <pc:graphicFrameChg chg="modGraphic">
          <ac:chgData name="Lottie Ektander" userId="237d7040-4f81-456a-aee6-4aefd1a3f525" providerId="ADAL" clId="{1442F8D2-A79C-4A48-BD43-62EA613D584D}" dt="2024-05-21T09:08:38.202" v="24" actId="6549"/>
          <ac:graphicFrameMkLst>
            <pc:docMk/>
            <pc:sldMk cId="3082420743" sldId="357"/>
            <ac:graphicFrameMk id="4" creationId="{316AEA3B-EFE8-45B4-A98E-8C61EB7F6A06}"/>
          </ac:graphicFrameMkLst>
        </pc:graphicFrameChg>
      </pc:sldChg>
      <pc:sldChg chg="modSp mod ord">
        <pc:chgData name="Lottie Ektander" userId="237d7040-4f81-456a-aee6-4aefd1a3f525" providerId="ADAL" clId="{1442F8D2-A79C-4A48-BD43-62EA613D584D}" dt="2024-05-21T09:14:22.519" v="39" actId="20577"/>
        <pc:sldMkLst>
          <pc:docMk/>
          <pc:sldMk cId="3525468774" sldId="359"/>
        </pc:sldMkLst>
        <pc:graphicFrameChg chg="mod modGraphic">
          <ac:chgData name="Lottie Ektander" userId="237d7040-4f81-456a-aee6-4aefd1a3f525" providerId="ADAL" clId="{1442F8D2-A79C-4A48-BD43-62EA613D584D}" dt="2024-05-21T09:14:22.519" v="39" actId="20577"/>
          <ac:graphicFrameMkLst>
            <pc:docMk/>
            <pc:sldMk cId="3525468774" sldId="359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1442F8D2-A79C-4A48-BD43-62EA613D584D}" dt="2024-05-21T09:13:14.578" v="29" actId="1076"/>
          <ac:graphicFrameMkLst>
            <pc:docMk/>
            <pc:sldMk cId="3525468774" sldId="359"/>
            <ac:graphicFrameMk id="5" creationId="{A83AFB23-9244-D82B-D657-2B897E91D0D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79813"/>
              </p:ext>
            </p:extLst>
          </p:nvPr>
        </p:nvGraphicFramePr>
        <p:xfrm>
          <a:off x="160954" y="46375"/>
          <a:ext cx="8822091" cy="369682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1081356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198500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Maj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6 881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Spook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6 794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12 516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12 236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Bold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Brynjar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Rapido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Aardema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Superfly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14 215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Curt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Cateye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Epoxy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Sing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382952"/>
              </p:ext>
            </p:extLst>
          </p:nvPr>
        </p:nvGraphicFramePr>
        <p:xfrm>
          <a:off x="4730254" y="3916602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12843"/>
              </p:ext>
            </p:extLst>
          </p:nvPr>
        </p:nvGraphicFramePr>
        <p:xfrm>
          <a:off x="81419" y="9541"/>
          <a:ext cx="8719591" cy="46690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Februari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Salto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Crownmax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Sterling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Prosperous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Clapton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10 415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11 712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3 489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7 662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4713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Rapido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Aardema Superfly-ET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12 022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Liewood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Lustful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4 955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Saco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SkovlyP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Builder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12 763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470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Sitron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Sunrise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Chilton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Fauna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Fugleman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11 970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Lavamat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Laprice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MarkosP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11 267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CortPRC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Cartoon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Cassidy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13 927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Bourbon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12 923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Banzai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Bleech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Rakeem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Scooter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Raymond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12 164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Funen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16 005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Lollik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Laurids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Burzaco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80840"/>
              </p:ext>
            </p:extLst>
          </p:nvPr>
        </p:nvGraphicFramePr>
        <p:xfrm>
          <a:off x="4571590" y="4952984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26399"/>
              </p:ext>
            </p:extLst>
          </p:nvPr>
        </p:nvGraphicFramePr>
        <p:xfrm>
          <a:off x="160545" y="146583"/>
          <a:ext cx="8822091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Tjurfäder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Sing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Simba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Stick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10 829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6485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Peace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Perry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GoldEye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11 782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775957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90B78C4-0624-3605-21EB-F9AA63FDC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27468"/>
              </p:ext>
            </p:extLst>
          </p:nvPr>
        </p:nvGraphicFramePr>
        <p:xfrm>
          <a:off x="4115975" y="1166004"/>
          <a:ext cx="3107629" cy="173221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7322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2782</TotalTime>
  <Words>813</Words>
  <Application>Microsoft Office PowerPoint</Application>
  <PresentationFormat>Bildspel på skärmen (16:9)</PresentationFormat>
  <Paragraphs>600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23</cp:revision>
  <cp:lastPrinted>2022-02-10T11:10:24Z</cp:lastPrinted>
  <dcterms:created xsi:type="dcterms:W3CDTF">2022-02-08T16:42:41Z</dcterms:created>
  <dcterms:modified xsi:type="dcterms:W3CDTF">2024-05-21T09:14:31Z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