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50" r:id="rId5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AB9C7-A9A0-4713-A4B2-3AD7C3C437AA}" v="10" dt="2026-02-16T13:13:57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7" d="100"/>
          <a:sy n="137" d="100"/>
        </p:scale>
        <p:origin x="1590" y="12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DF8ADD3A-BEB4-41F6-922F-F8FCEF5DBE09}"/>
    <pc:docChg chg="undo custSel delSld modSld sldOrd">
      <pc:chgData name="Lottie Ektander" userId="237d7040-4f81-456a-aee6-4aefd1a3f525" providerId="ADAL" clId="{DF8ADD3A-BEB4-41F6-922F-F8FCEF5DBE09}" dt="2026-02-16T13:14:09.284" v="58"/>
      <pc:docMkLst>
        <pc:docMk/>
      </pc:docMkLst>
      <pc:sldChg chg="modSp mod ord">
        <pc:chgData name="Lottie Ektander" userId="237d7040-4f81-456a-aee6-4aefd1a3f525" providerId="ADAL" clId="{DF8ADD3A-BEB4-41F6-922F-F8FCEF5DBE09}" dt="2026-02-16T13:14:09.284" v="58"/>
        <pc:sldMkLst>
          <pc:docMk/>
          <pc:sldMk cId="2642097974" sldId="350"/>
        </pc:sldMkLst>
        <pc:graphicFrameChg chg="mod modGraphic">
          <ac:chgData name="Lottie Ektander" userId="237d7040-4f81-456a-aee6-4aefd1a3f525" providerId="ADAL" clId="{DF8ADD3A-BEB4-41F6-922F-F8FCEF5DBE09}" dt="2026-02-16T13:14:09.284" v="58"/>
          <ac:graphicFrameMkLst>
            <pc:docMk/>
            <pc:sldMk cId="2642097974" sldId="350"/>
            <ac:graphicFrameMk id="4" creationId="{316AEA3B-EFE8-45B4-A98E-8C61EB7F6A06}"/>
          </ac:graphicFrameMkLst>
        </pc:graphicFrameChg>
        <pc:graphicFrameChg chg="mod modGraphic">
          <ac:chgData name="Lottie Ektander" userId="237d7040-4f81-456a-aee6-4aefd1a3f525" providerId="ADAL" clId="{DF8ADD3A-BEB4-41F6-922F-F8FCEF5DBE09}" dt="2026-02-16T13:12:42.556" v="51" actId="6549"/>
          <ac:graphicFrameMkLst>
            <pc:docMk/>
            <pc:sldMk cId="2642097974" sldId="350"/>
            <ac:graphicFrameMk id="5" creationId="{43BD3BBB-01F9-002A-0582-5C06850A4504}"/>
          </ac:graphicFrameMkLst>
        </pc:graphicFrameChg>
      </pc:sldChg>
      <pc:sldChg chg="del">
        <pc:chgData name="Lottie Ektander" userId="237d7040-4f81-456a-aee6-4aefd1a3f525" providerId="ADAL" clId="{DF8ADD3A-BEB4-41F6-922F-F8FCEF5DBE09}" dt="2026-02-16T13:13:04.964" v="52" actId="2696"/>
        <pc:sldMkLst>
          <pc:docMk/>
          <pc:sldMk cId="36299609" sldId="3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2026-02-16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752937"/>
              </p:ext>
            </p:extLst>
          </p:nvPr>
        </p:nvGraphicFramePr>
        <p:xfrm>
          <a:off x="184941" y="208087"/>
          <a:ext cx="6875889" cy="38559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2778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Februari 2026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br>
                        <a:rPr lang="sv-SE" sz="700" b="1" u="none" strike="noStrike" dirty="0">
                          <a:effectLst/>
                        </a:rPr>
                      </a:b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Ben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Eris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8 051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Setri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Safir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Taison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8 392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413599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Ehler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7 690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Bronz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Ahmet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8 540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Feliz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Furano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Heinz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5 444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Fuga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FiestaP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Hakvin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8 958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Vice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Vinci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Uppura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10 351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Hotspur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Hiking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Fortess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7 727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Fornbro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Ferrix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Taison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8 392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75882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Viima</a:t>
                      </a: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5 406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586543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Windy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Windsor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8 744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194510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Hotshot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Hile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9 046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1738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Felin</a:t>
                      </a: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Fluet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581365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Warf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Wovve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Viski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7 259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838520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Ucco</a:t>
                      </a: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UlslevP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Facit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528321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Abell</a:t>
                      </a: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Upway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10 345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5117512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65880"/>
              </p:ext>
            </p:extLst>
          </p:nvPr>
        </p:nvGraphicFramePr>
        <p:xfrm>
          <a:off x="3511016" y="4172173"/>
          <a:ext cx="3271157" cy="184415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18441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notera att de flesta mödrar inte har full första laktation</a:t>
                      </a:r>
                      <a:endParaRPr lang="sv-S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9c01dfa8-b2d6-42b3-9663-575dc410e43a"/>
    <ds:schemaRef ds:uri="http://schemas.openxmlformats.org/package/2006/metadata/core-properties"/>
    <ds:schemaRef ds:uri="3e49f621-4925-4cfc-8cf2-e9372e9dca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2917</TotalTime>
  <Words>282</Words>
  <Application>Microsoft Office PowerPoint</Application>
  <PresentationFormat>Bildspel på skärmen (16:9)</PresentationFormat>
  <Paragraphs>189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VAXA-Presentation_Template_21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30</cp:revision>
  <cp:lastPrinted>2022-12-15T06:47:21Z</cp:lastPrinted>
  <dcterms:created xsi:type="dcterms:W3CDTF">2022-02-08T16:42:41Z</dcterms:created>
  <dcterms:modified xsi:type="dcterms:W3CDTF">2026-02-16T13:14:15Z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