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44274-3E13-46BD-B22E-7516C0640D22}" v="1" dt="2026-02-16T13:04:01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590" y="12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modSld sldOrd">
      <pc:chgData name="Lottie Ektander" userId="237d7040-4f81-456a-aee6-4aefd1a3f525" providerId="ADAL" clId="{DF8ADD3A-BEB4-41F6-922F-F8FCEF5DBE09}" dt="2026-02-16T13:04:14.531" v="21" actId="1076"/>
      <pc:docMkLst>
        <pc:docMk/>
      </pc:docMkLst>
      <pc:sldChg chg="modSp mod ord">
        <pc:chgData name="Lottie Ektander" userId="237d7040-4f81-456a-aee6-4aefd1a3f525" providerId="ADAL" clId="{DF8ADD3A-BEB4-41F6-922F-F8FCEF5DBE09}" dt="2026-02-16T13:04:14.531" v="21" actId="1076"/>
        <pc:sldMkLst>
          <pc:docMk/>
          <pc:sldMk cId="1323663341" sldId="346"/>
        </pc:sldMkLst>
        <pc:graphicFrameChg chg="mod modGraphic">
          <ac:chgData name="Lottie Ektander" userId="237d7040-4f81-456a-aee6-4aefd1a3f525" providerId="ADAL" clId="{DF8ADD3A-BEB4-41F6-922F-F8FCEF5DBE09}" dt="2026-02-16T13:04:05.363" v="20" actId="255"/>
          <ac:graphicFrameMkLst>
            <pc:docMk/>
            <pc:sldMk cId="1323663341" sldId="34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DF8ADD3A-BEB4-41F6-922F-F8FCEF5DBE09}" dt="2026-02-16T13:04:14.531" v="21" actId="1076"/>
          <ac:graphicFrameMkLst>
            <pc:docMk/>
            <pc:sldMk cId="1323663341" sldId="346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40649"/>
              </p:ext>
            </p:extLst>
          </p:nvPr>
        </p:nvGraphicFramePr>
        <p:xfrm>
          <a:off x="215152" y="176047"/>
          <a:ext cx="8484483" cy="40939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Februari 2026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8 642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7 830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11 159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Bronz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Ahmet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8 540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8 744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12 195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14 587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Happy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10 074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8 958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10 059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10 351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11 661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11 159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Mor 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Viima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8 109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79524"/>
              </p:ext>
            </p:extLst>
          </p:nvPr>
        </p:nvGraphicFramePr>
        <p:xfrm>
          <a:off x="4666798" y="427003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38871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November 2025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7 395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Faxi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8 922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Exter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Haribo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11 365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7 550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Vesty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14 274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9 521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11 456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9 016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Felin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Fluet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Mor 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12 218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7 901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33945"/>
              </p:ext>
            </p:extLst>
          </p:nvPr>
        </p:nvGraphicFramePr>
        <p:xfrm>
          <a:off x="4397114" y="471189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2728</TotalTime>
  <Words>759</Words>
  <Application>Microsoft Office PowerPoint</Application>
  <PresentationFormat>Bildspel på skärmen (16:9)</PresentationFormat>
  <Paragraphs>538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25</cp:revision>
  <cp:lastPrinted>2022-02-10T11:10:24Z</cp:lastPrinted>
  <dcterms:created xsi:type="dcterms:W3CDTF">2022-02-08T16:42:41Z</dcterms:created>
  <dcterms:modified xsi:type="dcterms:W3CDTF">2026-02-16T13:04:16Z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