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208C0D0D-7077-4CCC-9841-9A78C303777F}"/>
    <pc:docChg chg="modSld sldOrd">
      <pc:chgData name="Lottie Ektander" userId="237d7040-4f81-456a-aee6-4aefd1a3f525" providerId="ADAL" clId="{208C0D0D-7077-4CCC-9841-9A78C303777F}" dt="2024-08-22T06:22:08.695" v="16"/>
      <pc:docMkLst>
        <pc:docMk/>
      </pc:docMkLst>
      <pc:sldChg chg="modSp mod">
        <pc:chgData name="Lottie Ektander" userId="237d7040-4f81-456a-aee6-4aefd1a3f525" providerId="ADAL" clId="{208C0D0D-7077-4CCC-9841-9A78C303777F}" dt="2024-08-22T06:22:08.695" v="16"/>
        <pc:sldMkLst>
          <pc:docMk/>
          <pc:sldMk cId="1351999731" sldId="356"/>
        </pc:sldMkLst>
        <pc:graphicFrameChg chg="mod">
          <ac:chgData name="Lottie Ektander" userId="237d7040-4f81-456a-aee6-4aefd1a3f525" providerId="ADAL" clId="{208C0D0D-7077-4CCC-9841-9A78C303777F}" dt="2024-08-22T06:21:55.232" v="15" actId="1076"/>
          <ac:graphicFrameMkLst>
            <pc:docMk/>
            <pc:sldMk cId="1351999731" sldId="356"/>
            <ac:graphicFrameMk id="2" creationId="{96932D43-D712-59E9-A871-C9ECE1938AE6}"/>
          </ac:graphicFrameMkLst>
        </pc:graphicFrameChg>
        <pc:graphicFrameChg chg="mod modGraphic">
          <ac:chgData name="Lottie Ektander" userId="237d7040-4f81-456a-aee6-4aefd1a3f525" providerId="ADAL" clId="{208C0D0D-7077-4CCC-9841-9A78C303777F}" dt="2024-08-22T06:22:08.695" v="16"/>
          <ac:graphicFrameMkLst>
            <pc:docMk/>
            <pc:sldMk cId="1351999731" sldId="356"/>
            <ac:graphicFrameMk id="4" creationId="{316AEA3B-EFE8-45B4-A98E-8C61EB7F6A06}"/>
          </ac:graphicFrameMkLst>
        </pc:graphicFrameChg>
      </pc:sldChg>
      <pc:sldChg chg="ord">
        <pc:chgData name="Lottie Ektander" userId="237d7040-4f81-456a-aee6-4aefd1a3f525" providerId="ADAL" clId="{208C0D0D-7077-4CCC-9841-9A78C303777F}" dt="2024-08-22T06:21:32.891" v="1"/>
        <pc:sldMkLst>
          <pc:docMk/>
          <pc:sldMk cId="1886838896" sldId="3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44079"/>
              </p:ext>
            </p:extLst>
          </p:nvPr>
        </p:nvGraphicFramePr>
        <p:xfrm>
          <a:off x="160545" y="146583"/>
          <a:ext cx="8337450" cy="214445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225213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Augusti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Monse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Bonne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Stena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Kantona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7 411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775247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6932D43-D712-59E9-A871-C9ECE193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43623"/>
              </p:ext>
            </p:extLst>
          </p:nvPr>
        </p:nvGraphicFramePr>
        <p:xfrm>
          <a:off x="4329270" y="247172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29777"/>
              </p:ext>
            </p:extLst>
          </p:nvPr>
        </p:nvGraphicFramePr>
        <p:xfrm>
          <a:off x="160545" y="146583"/>
          <a:ext cx="8337450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Maj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Hamlet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7 792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Monse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Domea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69B82B-6DEB-64AB-245F-324901737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82544"/>
              </p:ext>
            </p:extLst>
          </p:nvPr>
        </p:nvGraphicFramePr>
        <p:xfrm>
          <a:off x="3735779" y="215993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2575</TotalTime>
  <Words>357</Words>
  <Application>Microsoft Office PowerPoint</Application>
  <PresentationFormat>Bildspel på skärmen (16:9)</PresentationFormat>
  <Paragraphs>244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187</cp:revision>
  <cp:lastPrinted>2022-05-11T08:55:06Z</cp:lastPrinted>
  <dcterms:created xsi:type="dcterms:W3CDTF">2022-02-08T16:42:41Z</dcterms:created>
  <dcterms:modified xsi:type="dcterms:W3CDTF">2024-08-22T06:22:51Z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