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7" r:id="rId5"/>
    <p:sldId id="356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29777"/>
              </p:ext>
            </p:extLst>
          </p:nvPr>
        </p:nvGraphicFramePr>
        <p:xfrm>
          <a:off x="160545" y="146583"/>
          <a:ext cx="8337450" cy="19473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Maj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Hamlet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Swan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Luck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7 660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7 792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Monse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Luxplus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Habbit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6 994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Lynx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Luxury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7 345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Telborg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Bell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Domea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F69B82B-6DEB-64AB-245F-324901737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82544"/>
              </p:ext>
            </p:extLst>
          </p:nvPr>
        </p:nvGraphicFramePr>
        <p:xfrm>
          <a:off x="3735779" y="2159932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472381"/>
              </p:ext>
            </p:extLst>
          </p:nvPr>
        </p:nvGraphicFramePr>
        <p:xfrm>
          <a:off x="160545" y="146583"/>
          <a:ext cx="8337450" cy="19473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225213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Feb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Hamlet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7 592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Leander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Luxplus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Gutz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Sedum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Gutz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6 160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Lynx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Luxury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7 529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Gabon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Grizly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Klink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5 967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Delaney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Domino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Leica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7 293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6932D43-D712-59E9-A871-C9ECE1938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7347"/>
              </p:ext>
            </p:extLst>
          </p:nvPr>
        </p:nvGraphicFramePr>
        <p:xfrm>
          <a:off x="3966866" y="2180746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9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2574</TotalTime>
  <Words>335</Words>
  <Application>Microsoft Office PowerPoint</Application>
  <PresentationFormat>Bildspel på skärmen (16:9)</PresentationFormat>
  <Paragraphs>230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187</cp:revision>
  <cp:lastPrinted>2022-05-11T08:55:06Z</cp:lastPrinted>
  <dcterms:created xsi:type="dcterms:W3CDTF">2022-02-08T16:42:41Z</dcterms:created>
  <dcterms:modified xsi:type="dcterms:W3CDTF">2024-05-23T09:28:18Z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