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6" r:id="rId5"/>
    <p:sldId id="34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9" d="100"/>
          <a:sy n="119" d="100"/>
        </p:scale>
        <p:origin x="734" y="91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1932DF34-4739-46DB-A8F7-84B0E3E11CD5}"/>
    <pc:docChg chg="modSld sldOrd">
      <pc:chgData name="Lottie Ektander" userId="237d7040-4f81-456a-aee6-4aefd1a3f525" providerId="ADAL" clId="{1932DF34-4739-46DB-A8F7-84B0E3E11CD5}" dt="2025-02-12T07:37:47.519" v="30" actId="1076"/>
      <pc:docMkLst>
        <pc:docMk/>
      </pc:docMkLst>
      <pc:sldChg chg="modSp mod ord">
        <pc:chgData name="Lottie Ektander" userId="237d7040-4f81-456a-aee6-4aefd1a3f525" providerId="ADAL" clId="{1932DF34-4739-46DB-A8F7-84B0E3E11CD5}" dt="2025-02-12T07:37:47.519" v="30" actId="1076"/>
        <pc:sldMkLst>
          <pc:docMk/>
          <pc:sldMk cId="1323663341" sldId="346"/>
        </pc:sldMkLst>
        <pc:graphicFrameChg chg="mod modGraphic">
          <ac:chgData name="Lottie Ektander" userId="237d7040-4f81-456a-aee6-4aefd1a3f525" providerId="ADAL" clId="{1932DF34-4739-46DB-A8F7-84B0E3E11CD5}" dt="2025-02-12T07:37:41.703" v="29" actId="2165"/>
          <ac:graphicFrameMkLst>
            <pc:docMk/>
            <pc:sldMk cId="1323663341" sldId="34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1932DF34-4739-46DB-A8F7-84B0E3E11CD5}" dt="2025-02-12T07:37:47.519" v="30" actId="1076"/>
          <ac:graphicFrameMkLst>
            <pc:docMk/>
            <pc:sldMk cId="1323663341" sldId="346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77266"/>
              </p:ext>
            </p:extLst>
          </p:nvPr>
        </p:nvGraphicFramePr>
        <p:xfrm>
          <a:off x="215152" y="176047"/>
          <a:ext cx="8484483" cy="40939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Februari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UpbeatP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Hamze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UlrikPP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10 865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Halcro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utg.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10 423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6378"/>
              </p:ext>
            </p:extLst>
          </p:nvPr>
        </p:nvGraphicFramePr>
        <p:xfrm>
          <a:off x="4457393" y="4445425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2059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 2024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Vesty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UlrikPP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9 576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Vinston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10 116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10 101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10 382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Vicke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Filur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11 612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9 899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11 364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10 483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Vessi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Virkild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93211"/>
              </p:ext>
            </p:extLst>
          </p:nvPr>
        </p:nvGraphicFramePr>
        <p:xfrm>
          <a:off x="4376173" y="461151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2680</TotalTime>
  <Words>758</Words>
  <Application>Microsoft Office PowerPoint</Application>
  <PresentationFormat>Bildspel på skärmen (16:9)</PresentationFormat>
  <Paragraphs>538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21</cp:revision>
  <cp:lastPrinted>2022-02-10T11:10:24Z</cp:lastPrinted>
  <dcterms:created xsi:type="dcterms:W3CDTF">2022-02-08T16:42:41Z</dcterms:created>
  <dcterms:modified xsi:type="dcterms:W3CDTF">2025-02-12T07:37:51Z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