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7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39" d="100"/>
          <a:sy n="139" d="100"/>
        </p:scale>
        <p:origin x="1464" y="114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E4987193-EEBA-4DD1-82D0-94330C269B40}"/>
    <pc:docChg chg="modSld">
      <pc:chgData name="Lottie Ektander" userId="237d7040-4f81-456a-aee6-4aefd1a3f525" providerId="ADAL" clId="{E4987193-EEBA-4DD1-82D0-94330C269B40}" dt="2025-02-11T19:50:10.894" v="2" actId="20577"/>
      <pc:docMkLst>
        <pc:docMk/>
      </pc:docMkLst>
      <pc:sldChg chg="modSp mod">
        <pc:chgData name="Lottie Ektander" userId="237d7040-4f81-456a-aee6-4aefd1a3f525" providerId="ADAL" clId="{E4987193-EEBA-4DD1-82D0-94330C269B40}" dt="2025-02-11T19:50:10.894" v="2" actId="20577"/>
        <pc:sldMkLst>
          <pc:docMk/>
          <pc:sldMk cId="1351999731" sldId="356"/>
        </pc:sldMkLst>
        <pc:graphicFrameChg chg="modGraphic">
          <ac:chgData name="Lottie Ektander" userId="237d7040-4f81-456a-aee6-4aefd1a3f525" providerId="ADAL" clId="{E4987193-EEBA-4DD1-82D0-94330C269B40}" dt="2025-02-11T19:50:10.894" v="2" actId="20577"/>
          <ac:graphicFrameMkLst>
            <pc:docMk/>
            <pc:sldMk cId="1351999731" sldId="356"/>
            <ac:graphicFrameMk id="4" creationId="{316AEA3B-EFE8-45B4-A98E-8C61EB7F6A06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11/02/2025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2025-02-11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094282"/>
              </p:ext>
            </p:extLst>
          </p:nvPr>
        </p:nvGraphicFramePr>
        <p:xfrm>
          <a:off x="160545" y="146583"/>
          <a:ext cx="8337450" cy="234155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225213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Februari 2025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Saron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Storer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Chief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9 067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8 250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153154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Cincin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Carapaz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Cozy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3 719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8 082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Hex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Hempel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8 119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Ualpes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Jabra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FRA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Soby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Siam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Sis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Mojo PP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MalagaP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VordinP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5775247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96932D43-D712-59E9-A871-C9ECE193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252728"/>
              </p:ext>
            </p:extLst>
          </p:nvPr>
        </p:nvGraphicFramePr>
        <p:xfrm>
          <a:off x="4329270" y="2655364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9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767"/>
              </p:ext>
            </p:extLst>
          </p:nvPr>
        </p:nvGraphicFramePr>
        <p:xfrm>
          <a:off x="160545" y="146583"/>
          <a:ext cx="8337450" cy="19473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90562">
                  <a:extLst>
                    <a:ext uri="{9D8B030D-6E8A-4147-A177-3AD203B41FA5}">
                      <a16:colId xmlns:a16="http://schemas.microsoft.com/office/drawing/2014/main" val="1382322870"/>
                    </a:ext>
                  </a:extLst>
                </a:gridCol>
                <a:gridCol w="633968">
                  <a:extLst>
                    <a:ext uri="{9D8B030D-6E8A-4147-A177-3AD203B41FA5}">
                      <a16:colId xmlns:a16="http://schemas.microsoft.com/office/drawing/2014/main" val="1238502380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23309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5484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04122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685917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08524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50439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55829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49396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484872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</a:tblGrid>
              <a:tr h="197096">
                <a:tc grid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sv-SE" sz="9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Rekommenderade tjurar Nov 2024</a:t>
                      </a:r>
                      <a:endParaRPr lang="sv-SE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sv-SE" sz="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Moderns produktion och exteriör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Namn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Morfar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Födelseland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Mor </a:t>
                      </a: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lakt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Genomsn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b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sv-S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</a:t>
                      </a:r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kg mjölk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Fett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Protein %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Korshöjd, cm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Kropp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Ben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Juver </a:t>
                      </a:r>
                      <a:endParaRPr lang="sv-SE" sz="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Helhet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622153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VJ Swan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Splash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Luck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8 205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50369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Soby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Niles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360351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Nobu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Nihari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Google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7 495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253232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Caicedo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Chicago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6321882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Telborg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Bell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Laster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624300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Carter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Change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Honda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973044"/>
                  </a:ext>
                </a:extLst>
              </a:tr>
              <a:tr h="197096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Don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Dan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VJ Bonne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9 518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9110719"/>
                  </a:ext>
                </a:extLst>
              </a:tr>
            </a:tbl>
          </a:graphicData>
        </a:graphic>
      </p:graphicFrame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69B82B-6DEB-64AB-245F-324901737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511171"/>
              </p:ext>
            </p:extLst>
          </p:nvPr>
        </p:nvGraphicFramePr>
        <p:xfrm>
          <a:off x="3749226" y="2247338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8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openxmlformats.org/package/2006/metadata/core-properties"/>
    <ds:schemaRef ds:uri="3e49f621-4925-4cfc-8cf2-e9372e9dcac1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c01dfa8-b2d6-42b3-9663-575dc410e43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2586</TotalTime>
  <Words>371</Words>
  <Application>Microsoft Office PowerPoint</Application>
  <PresentationFormat>Bildspel på skärmen (16:9)</PresentationFormat>
  <Paragraphs>258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189</cp:revision>
  <cp:lastPrinted>2022-05-11T08:55:06Z</cp:lastPrinted>
  <dcterms:created xsi:type="dcterms:W3CDTF">2022-02-08T16:42:41Z</dcterms:created>
  <dcterms:modified xsi:type="dcterms:W3CDTF">2025-02-11T19:50:18Z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