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3" r:id="rId5"/>
    <p:sldId id="350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7218"/>
              </p:ext>
            </p:extLst>
          </p:nvPr>
        </p:nvGraphicFramePr>
        <p:xfrm>
          <a:off x="185404" y="52962"/>
          <a:ext cx="8773192" cy="26820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Maj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Boho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Farmis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Halcro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2428"/>
              </p:ext>
            </p:extLst>
          </p:nvPr>
        </p:nvGraphicFramePr>
        <p:xfrm>
          <a:off x="4235730" y="2848739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66484"/>
              </p:ext>
            </p:extLst>
          </p:nvPr>
        </p:nvGraphicFramePr>
        <p:xfrm>
          <a:off x="184941" y="208087"/>
          <a:ext cx="8774117" cy="45500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Furano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Firas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8 874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9 899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5 623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9 837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9 682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9 371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8 656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Farmis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7 897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Usemir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Halla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Bubi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49449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Apollon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4487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Valmue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Vito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Filo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11 239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056245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8265634"/>
                  </a:ext>
                </a:extLst>
              </a:tr>
              <a:tr h="30278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Visa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8 853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Unika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Abraham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245510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61906"/>
              </p:ext>
            </p:extLst>
          </p:nvPr>
        </p:nvGraphicFramePr>
        <p:xfrm>
          <a:off x="4008628" y="4750998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2886</TotalTime>
  <Words>605</Words>
  <Application>Microsoft Office PowerPoint</Application>
  <PresentationFormat>Bildspel på skärmen (16:9)</PresentationFormat>
  <Paragraphs>426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24</cp:revision>
  <cp:lastPrinted>2022-12-15T06:47:21Z</cp:lastPrinted>
  <dcterms:created xsi:type="dcterms:W3CDTF">2022-02-08T16:42:41Z</dcterms:created>
  <dcterms:modified xsi:type="dcterms:W3CDTF">2024-05-23T09:27:46Z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