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8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7270BED2-F753-4347-A5A2-B217F5EF680C}"/>
    <pc:docChg chg="modSld sldOrd">
      <pc:chgData name="Lottie Ektander" userId="237d7040-4f81-456a-aee6-4aefd1a3f525" providerId="ADAL" clId="{7270BED2-F753-4347-A5A2-B217F5EF680C}" dt="2024-08-22T06:24:35.094" v="26" actId="1076"/>
      <pc:docMkLst>
        <pc:docMk/>
      </pc:docMkLst>
      <pc:sldChg chg="modSp mod ord">
        <pc:chgData name="Lottie Ektander" userId="237d7040-4f81-456a-aee6-4aefd1a3f525" providerId="ADAL" clId="{7270BED2-F753-4347-A5A2-B217F5EF680C}" dt="2024-08-22T06:24:20.028" v="25" actId="1076"/>
        <pc:sldMkLst>
          <pc:docMk/>
          <pc:sldMk cId="344490046" sldId="357"/>
        </pc:sldMkLst>
        <pc:graphicFrameChg chg="mod">
          <ac:chgData name="Lottie Ektander" userId="237d7040-4f81-456a-aee6-4aefd1a3f525" providerId="ADAL" clId="{7270BED2-F753-4347-A5A2-B217F5EF680C}" dt="2024-08-22T06:24:20.028" v="25" actId="1076"/>
          <ac:graphicFrameMkLst>
            <pc:docMk/>
            <pc:sldMk cId="344490046" sldId="357"/>
            <ac:graphicFrameMk id="2" creationId="{C2A76B1A-B076-7984-47F4-C631B1CD1EC7}"/>
          </ac:graphicFrameMkLst>
        </pc:graphicFrameChg>
        <pc:graphicFrameChg chg="mod modGraphic">
          <ac:chgData name="Lottie Ektander" userId="237d7040-4f81-456a-aee6-4aefd1a3f525" providerId="ADAL" clId="{7270BED2-F753-4347-A5A2-B217F5EF680C}" dt="2024-08-22T06:24:16.932" v="24" actId="1076"/>
          <ac:graphicFrameMkLst>
            <pc:docMk/>
            <pc:sldMk cId="344490046" sldId="357"/>
            <ac:graphicFrameMk id="21" creationId="{5AA374C9-3631-D146-2F81-1ED1DB6F3825}"/>
          </ac:graphicFrameMkLst>
        </pc:graphicFrameChg>
      </pc:sldChg>
      <pc:sldChg chg="modSp mod ord">
        <pc:chgData name="Lottie Ektander" userId="237d7040-4f81-456a-aee6-4aefd1a3f525" providerId="ADAL" clId="{7270BED2-F753-4347-A5A2-B217F5EF680C}" dt="2024-08-22T06:24:35.094" v="26" actId="1076"/>
        <pc:sldMkLst>
          <pc:docMk/>
          <pc:sldMk cId="50690005" sldId="358"/>
        </pc:sldMkLst>
        <pc:graphicFrameChg chg="mod">
          <ac:chgData name="Lottie Ektander" userId="237d7040-4f81-456a-aee6-4aefd1a3f525" providerId="ADAL" clId="{7270BED2-F753-4347-A5A2-B217F5EF680C}" dt="2024-08-22T06:24:35.094" v="26" actId="1076"/>
          <ac:graphicFrameMkLst>
            <pc:docMk/>
            <pc:sldMk cId="50690005" sldId="358"/>
            <ac:graphicFrameMk id="2" creationId="{F297E6B2-E783-B94C-762C-363E775F32D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71606"/>
              </p:ext>
            </p:extLst>
          </p:nvPr>
        </p:nvGraphicFramePr>
        <p:xfrm>
          <a:off x="241964" y="314440"/>
          <a:ext cx="8337450" cy="20072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Augusti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Bonne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77345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Stena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Kantona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7 411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155606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6083"/>
              </p:ext>
            </p:extLst>
          </p:nvPr>
        </p:nvGraphicFramePr>
        <p:xfrm>
          <a:off x="4410689" y="253233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87660"/>
              </p:ext>
            </p:extLst>
          </p:nvPr>
        </p:nvGraphicFramePr>
        <p:xfrm>
          <a:off x="200416" y="146583"/>
          <a:ext cx="8297579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07483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5695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71408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Domea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371504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21616"/>
              </p:ext>
            </p:extLst>
          </p:nvPr>
        </p:nvGraphicFramePr>
        <p:xfrm>
          <a:off x="4349205" y="216283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2562</TotalTime>
  <Words>354</Words>
  <Application>Microsoft Office PowerPoint</Application>
  <PresentationFormat>Bildspel på skärmen (16:9)</PresentationFormat>
  <Paragraphs>244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185</cp:revision>
  <cp:lastPrinted>2022-05-11T08:55:06Z</cp:lastPrinted>
  <dcterms:created xsi:type="dcterms:W3CDTF">2022-02-08T16:42:41Z</dcterms:created>
  <dcterms:modified xsi:type="dcterms:W3CDTF">2024-08-22T06:24:40Z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