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6" r:id="rId5"/>
    <p:sldId id="34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79D97-DE97-43ED-B86A-45C48E1E4168}" v="5" dt="2025-08-19T07:06:59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5" d="100"/>
          <a:sy n="135" d="100"/>
        </p:scale>
        <p:origin x="1590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7B379D97-DE97-43ED-B86A-45C48E1E4168}"/>
    <pc:docChg chg="modSld sldOrd">
      <pc:chgData name="Lottie Ektander" userId="237d7040-4f81-456a-aee6-4aefd1a3f525" providerId="ADAL" clId="{7B379D97-DE97-43ED-B86A-45C48E1E4168}" dt="2025-08-19T07:07:36.672" v="23" actId="20577"/>
      <pc:docMkLst>
        <pc:docMk/>
      </pc:docMkLst>
      <pc:sldChg chg="modSp mod ord">
        <pc:chgData name="Lottie Ektander" userId="237d7040-4f81-456a-aee6-4aefd1a3f525" providerId="ADAL" clId="{7B379D97-DE97-43ED-B86A-45C48E1E4168}" dt="2025-08-19T07:07:36.672" v="23" actId="20577"/>
        <pc:sldMkLst>
          <pc:docMk/>
          <pc:sldMk cId="1323663341" sldId="346"/>
        </pc:sldMkLst>
        <pc:graphicFrameChg chg="mod modGraphic">
          <ac:chgData name="Lottie Ektander" userId="237d7040-4f81-456a-aee6-4aefd1a3f525" providerId="ADAL" clId="{7B379D97-DE97-43ED-B86A-45C48E1E4168}" dt="2025-08-19T07:07:36.672" v="23" actId="20577"/>
          <ac:graphicFrameMkLst>
            <pc:docMk/>
            <pc:sldMk cId="1323663341" sldId="346"/>
            <ac:graphicFrameMk id="4" creationId="{316AEA3B-EFE8-45B4-A98E-8C61EB7F6A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2025-08-19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3129"/>
              </p:ext>
            </p:extLst>
          </p:nvPr>
        </p:nvGraphicFramePr>
        <p:xfrm>
          <a:off x="215152" y="176047"/>
          <a:ext cx="8484483" cy="40939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427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41563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20377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790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09845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2626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7312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7521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65073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01786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38503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6888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Augusti 2025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424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Elke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9 731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Emus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Exter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7 567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Herluf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Vimo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9 978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Haribo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11 862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Faxi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8 732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13 374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Fluri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Frape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Forza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11 488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Viihma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6 422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UpbeatP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Fargo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6 607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Havcar</a:t>
                      </a: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 P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Even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Eicca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8 479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9 980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Westend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11 354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Hyde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8 066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9 678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Hoppu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Holmes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8 049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Fancy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Floss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Thiago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12 478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Haken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Havcar</a:t>
                      </a: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10 141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6378"/>
              </p:ext>
            </p:extLst>
          </p:nvPr>
        </p:nvGraphicFramePr>
        <p:xfrm>
          <a:off x="4457393" y="4445425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84254"/>
              </p:ext>
            </p:extLst>
          </p:nvPr>
        </p:nvGraphicFramePr>
        <p:xfrm>
          <a:off x="102638" y="231552"/>
          <a:ext cx="8773192" cy="42657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Maj 2025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 err="1">
                          <a:effectLst/>
                        </a:rPr>
                        <a:t>Genomsn</a:t>
                      </a:r>
                      <a:r>
                        <a:rPr lang="sv-SE" sz="700" b="1" u="none" strike="noStrike" dirty="0">
                          <a:effectLst/>
                        </a:rPr>
                        <a:t>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Vesty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Froberg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Fluri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Frape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Forza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Upbeat</a:t>
                      </a: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 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Fargo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HavcarP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4 856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10 620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Eicca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4 948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HavcarP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Hyde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Virkild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Favre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10 114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Fakir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Fusan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Vimma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8 519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Hoppu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7 716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Fancy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Floss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Thiago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8 736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93211"/>
              </p:ext>
            </p:extLst>
          </p:nvPr>
        </p:nvGraphicFramePr>
        <p:xfrm>
          <a:off x="4376173" y="4611514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2719</TotalTime>
  <Words>762</Words>
  <Application>Microsoft Office PowerPoint</Application>
  <PresentationFormat>Bildspel på skärmen (16:9)</PresentationFormat>
  <Paragraphs>538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23</cp:revision>
  <cp:lastPrinted>2022-02-10T11:10:24Z</cp:lastPrinted>
  <dcterms:created xsi:type="dcterms:W3CDTF">2022-02-08T16:42:41Z</dcterms:created>
  <dcterms:modified xsi:type="dcterms:W3CDTF">2025-08-19T07:07:40Z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