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47" r:id="rId5"/>
    <p:sldId id="346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C19A01-FD9D-4F4B-8DDC-217950AAB1D3}" v="3" dt="2025-11-11T12:49:25.7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18" d="100"/>
          <a:sy n="118" d="100"/>
        </p:scale>
        <p:origin x="782" y="8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DF8ADD3A-BEB4-41F6-922F-F8FCEF5DBE09}"/>
    <pc:docChg chg="custSel modSld sldOrd">
      <pc:chgData name="Lottie Ektander" userId="237d7040-4f81-456a-aee6-4aefd1a3f525" providerId="ADAL" clId="{DF8ADD3A-BEB4-41F6-922F-F8FCEF5DBE09}" dt="2025-11-11T13:00:39.069" v="36" actId="207"/>
      <pc:docMkLst>
        <pc:docMk/>
      </pc:docMkLst>
      <pc:sldChg chg="ord">
        <pc:chgData name="Lottie Ektander" userId="237d7040-4f81-456a-aee6-4aefd1a3f525" providerId="ADAL" clId="{DF8ADD3A-BEB4-41F6-922F-F8FCEF5DBE09}" dt="2025-11-11T12:41:47.957" v="1"/>
        <pc:sldMkLst>
          <pc:docMk/>
          <pc:sldMk cId="1323663341" sldId="346"/>
        </pc:sldMkLst>
      </pc:sldChg>
      <pc:sldChg chg="modSp mod">
        <pc:chgData name="Lottie Ektander" userId="237d7040-4f81-456a-aee6-4aefd1a3f525" providerId="ADAL" clId="{DF8ADD3A-BEB4-41F6-922F-F8FCEF5DBE09}" dt="2025-11-11T13:00:39.069" v="36" actId="207"/>
        <pc:sldMkLst>
          <pc:docMk/>
          <pc:sldMk cId="2206149709" sldId="347"/>
        </pc:sldMkLst>
        <pc:graphicFrameChg chg="mod modGraphic">
          <ac:chgData name="Lottie Ektander" userId="237d7040-4f81-456a-aee6-4aefd1a3f525" providerId="ADAL" clId="{DF8ADD3A-BEB4-41F6-922F-F8FCEF5DBE09}" dt="2025-11-11T13:00:39.069" v="36" actId="207"/>
          <ac:graphicFrameMkLst>
            <pc:docMk/>
            <pc:sldMk cId="2206149709" sldId="347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DF8ADD3A-BEB4-41F6-922F-F8FCEF5DBE09}" dt="2025-11-11T12:49:30.074" v="35" actId="1076"/>
          <ac:graphicFrameMkLst>
            <pc:docMk/>
            <pc:sldMk cId="2206149709" sldId="347"/>
            <ac:graphicFrameMk id="5" creationId="{43BD3BBB-01F9-002A-0582-5C06850A4504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2025-11-11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938871"/>
              </p:ext>
            </p:extLst>
          </p:nvPr>
        </p:nvGraphicFramePr>
        <p:xfrm>
          <a:off x="102638" y="231552"/>
          <a:ext cx="8773192" cy="426572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185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44890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495317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November 2025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 err="1">
                          <a:effectLst/>
                        </a:rPr>
                        <a:t>Genomsn</a:t>
                      </a:r>
                      <a:r>
                        <a:rPr lang="sv-SE" sz="700" b="1" u="none" strike="noStrike" dirty="0">
                          <a:effectLst/>
                        </a:rPr>
                        <a:t>. </a:t>
                      </a: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Kropp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Ben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Eris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Exter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7 395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</a:t>
                      </a:r>
                      <a:r>
                        <a:rPr lang="sv-SE" sz="800" b="0" i="0" u="none" strike="noStrike" dirty="0" err="1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Faxi</a:t>
                      </a:r>
                      <a:endParaRPr lang="sv-SE" sz="8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Florian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Haribo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8 922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Elke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</a:t>
                      </a:r>
                      <a:r>
                        <a:rPr lang="sv-SE" sz="800" b="0" i="0" u="none" strike="noStrike" dirty="0" err="1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Exter</a:t>
                      </a:r>
                      <a:endParaRPr lang="sv-SE" sz="8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Triad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11 151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Bengt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Bertil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</a:t>
                      </a:r>
                      <a:r>
                        <a:rPr lang="sv-SE" sz="800" b="0" i="0" u="none" strike="noStrike" dirty="0" err="1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Haribo</a:t>
                      </a:r>
                      <a:endParaRPr lang="sv-SE" sz="8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11 365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Unico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Ulvar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Vilho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7 550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Athos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Ariam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</a:t>
                      </a:r>
                      <a:r>
                        <a:rPr lang="sv-SE" sz="800" b="0" i="0" u="none" strike="noStrike" dirty="0" err="1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Vesty</a:t>
                      </a:r>
                      <a:endParaRPr lang="sv-SE" sz="8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8 599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Humid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9 978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Flipper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Ferman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14 274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Fuga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FiestaP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8 535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Hetz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HavcarP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Venus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9 521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Viima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Voima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6 422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6,6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Waldo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Wanna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Triad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11 151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Havanna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Hopsa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Facit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4 681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Westend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Wanna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11 456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89274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Voima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Heroo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9 016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84277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Felin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Fluet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Mor utgången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3227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Fancy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Floss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Thiago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12 218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7553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Hoppu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Holmes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VR Farnam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7 901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8009331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833945"/>
              </p:ext>
            </p:extLst>
          </p:nvPr>
        </p:nvGraphicFramePr>
        <p:xfrm>
          <a:off x="4397114" y="4711892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1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83129"/>
              </p:ext>
            </p:extLst>
          </p:nvPr>
        </p:nvGraphicFramePr>
        <p:xfrm>
          <a:off x="215152" y="176047"/>
          <a:ext cx="8484483" cy="409398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88427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41563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20377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479017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09845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2626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7312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7521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65073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01786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38503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68884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i Augusti 2025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424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Genomsn. </a:t>
                      </a: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Kropp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Ben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+mj-lt"/>
                        </a:rPr>
                        <a:t>Elke</a:t>
                      </a:r>
                      <a:endParaRPr lang="sv-SE" sz="8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Exter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Triad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9 731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Emus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+mj-lt"/>
                        </a:rPr>
                        <a:t>Exter</a:t>
                      </a:r>
                      <a:endParaRPr lang="sv-SE" sz="8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7 567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600169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Humid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+mj-lt"/>
                        </a:rPr>
                        <a:t>Herluf</a:t>
                      </a:r>
                      <a:endParaRPr lang="sv-SE" sz="8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+mj-lt"/>
                        </a:rPr>
                        <a:t>Vimo</a:t>
                      </a:r>
                      <a:endParaRPr lang="sv-SE" sz="8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9 978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6,2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Bengt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Bertil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+mj-lt"/>
                        </a:rPr>
                        <a:t>Haribo</a:t>
                      </a:r>
                      <a:endParaRPr lang="sv-SE" sz="8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11 862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Faxi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Florian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Haribo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8 732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Flipper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Ferman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13 374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Fluri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Frape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Forza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11 488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Viihma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Voima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6 422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6,6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UpbeatP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Umega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Fargo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6 607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Hetz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+mj-lt"/>
                        </a:rPr>
                        <a:t>Havcar</a:t>
                      </a: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 P</a:t>
                      </a:r>
                      <a:endParaRPr lang="sv-SE" sz="8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Venus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8 994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Even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Eicca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8 479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Hagby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Haris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Unicus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9 980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Westend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Wanna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11 354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Hyde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Hiking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Hosea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8 066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5,7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Bruce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Buuf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9 678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892741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Hoppu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Holmes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Farnam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8 049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842778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Fancy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Floss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Thiago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12 478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32275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Haken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+mj-lt"/>
                        </a:rPr>
                        <a:t>Havcar</a:t>
                      </a: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VR Triad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10 141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>
                          <a:effectLst/>
                          <a:latin typeface="+mj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800" b="0" i="0" u="none" strike="noStrike" dirty="0"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7553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56378"/>
              </p:ext>
            </p:extLst>
          </p:nvPr>
        </p:nvGraphicFramePr>
        <p:xfrm>
          <a:off x="4457393" y="4445425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66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3e49f621-4925-4cfc-8cf2-e9372e9dcac1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c01dfa8-b2d6-42b3-9663-575dc410e43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2727</TotalTime>
  <Words>763</Words>
  <Application>Microsoft Office PowerPoint</Application>
  <PresentationFormat>Bildspel på skärmen (16:9)</PresentationFormat>
  <Paragraphs>538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24</cp:revision>
  <cp:lastPrinted>2022-02-10T11:10:24Z</cp:lastPrinted>
  <dcterms:created xsi:type="dcterms:W3CDTF">2022-02-08T16:42:41Z</dcterms:created>
  <dcterms:modified xsi:type="dcterms:W3CDTF">2025-11-11T13:00:47Z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