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7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22" d="100"/>
          <a:sy n="122" d="100"/>
        </p:scale>
        <p:origin x="538" y="8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1FA2AFF2-BF66-4D90-AAD8-74708905F918}"/>
    <pc:docChg chg="custSel modSld sldOrd">
      <pc:chgData name="Lottie Ektander" userId="237d7040-4f81-456a-aee6-4aefd1a3f525" providerId="ADAL" clId="{1FA2AFF2-BF66-4D90-AAD8-74708905F918}" dt="2024-02-14T13:22:47.923" v="28" actId="20577"/>
      <pc:docMkLst>
        <pc:docMk/>
      </pc:docMkLst>
      <pc:sldChg chg="delSp modSp mod">
        <pc:chgData name="Lottie Ektander" userId="237d7040-4f81-456a-aee6-4aefd1a3f525" providerId="ADAL" clId="{1FA2AFF2-BF66-4D90-AAD8-74708905F918}" dt="2024-02-14T13:22:47.923" v="28" actId="20577"/>
        <pc:sldMkLst>
          <pc:docMk/>
          <pc:sldMk cId="1351999731" sldId="356"/>
        </pc:sldMkLst>
        <pc:spChg chg="del">
          <ac:chgData name="Lottie Ektander" userId="237d7040-4f81-456a-aee6-4aefd1a3f525" providerId="ADAL" clId="{1FA2AFF2-BF66-4D90-AAD8-74708905F918}" dt="2024-02-14T13:22:24.629" v="22" actId="478"/>
          <ac:spMkLst>
            <pc:docMk/>
            <pc:sldMk cId="1351999731" sldId="356"/>
            <ac:spMk id="3" creationId="{9090992D-37FD-4D62-94AA-6A8A4B0E4E62}"/>
          </ac:spMkLst>
        </pc:spChg>
        <pc:graphicFrameChg chg="mod modGraphic">
          <ac:chgData name="Lottie Ektander" userId="237d7040-4f81-456a-aee6-4aefd1a3f525" providerId="ADAL" clId="{1FA2AFF2-BF66-4D90-AAD8-74708905F918}" dt="2024-02-14T13:22:47.923" v="28" actId="20577"/>
          <ac:graphicFrameMkLst>
            <pc:docMk/>
            <pc:sldMk cId="1351999731" sldId="356"/>
            <ac:graphicFrameMk id="4" creationId="{316AEA3B-EFE8-45B4-A98E-8C61EB7F6A06}"/>
          </ac:graphicFrameMkLst>
        </pc:graphicFrameChg>
      </pc:sldChg>
      <pc:sldChg chg="ord">
        <pc:chgData name="Lottie Ektander" userId="237d7040-4f81-456a-aee6-4aefd1a3f525" providerId="ADAL" clId="{1FA2AFF2-BF66-4D90-AAD8-74708905F918}" dt="2024-02-14T13:22:10.407" v="1"/>
        <pc:sldMkLst>
          <pc:docMk/>
          <pc:sldMk cId="1886838896" sldId="3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2024-02-14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472381"/>
              </p:ext>
            </p:extLst>
          </p:nvPr>
        </p:nvGraphicFramePr>
        <p:xfrm>
          <a:off x="160545" y="146583"/>
          <a:ext cx="8337450" cy="194736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225213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Rekommenderade tjurar Feb 2024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Genomsn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Sultan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Hamlet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7 592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Leander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Luxplus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Gutz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Sedum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Gutz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6 160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Lynx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Luxury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Dandi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7 529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Gabon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Grizly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Klink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5 967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9730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Delaney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Domino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Leica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7 293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110719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96932D43-D712-59E9-A871-C9ECE1938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07347"/>
              </p:ext>
            </p:extLst>
          </p:nvPr>
        </p:nvGraphicFramePr>
        <p:xfrm>
          <a:off x="3966866" y="2180746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9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075599"/>
              </p:ext>
            </p:extLst>
          </p:nvPr>
        </p:nvGraphicFramePr>
        <p:xfrm>
          <a:off x="160545" y="146583"/>
          <a:ext cx="8337450" cy="194736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Rekommenderade tjurar Nov 23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Genomsn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Dalin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7 226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Leander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Luxplus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Gutz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Danka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Domino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Casino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8 646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Lynx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Luxury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Dandi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8 036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Harder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Happens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Samson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Delaney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Domino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Leica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6 949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9730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Wheat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WaskivP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Dandi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7 354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110719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9090992D-37FD-4D62-94AA-6A8A4B0E4E62}"/>
              </a:ext>
            </a:extLst>
          </p:cNvPr>
          <p:cNvSpPr txBox="1"/>
          <p:nvPr/>
        </p:nvSpPr>
        <p:spPr>
          <a:xfrm>
            <a:off x="0" y="4943445"/>
            <a:ext cx="1754841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700" dirty="0"/>
              <a:t>November 2023</a:t>
            </a: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F69B82B-6DEB-64AB-245F-324901737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423436"/>
              </p:ext>
            </p:extLst>
          </p:nvPr>
        </p:nvGraphicFramePr>
        <p:xfrm>
          <a:off x="3992563" y="2210036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openxmlformats.org/package/2006/metadata/core-properties"/>
    <ds:schemaRef ds:uri="3e49f621-4925-4cfc-8cf2-e9372e9dcac1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c01dfa8-b2d6-42b3-9663-575dc410e43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2569</TotalTime>
  <Words>337</Words>
  <Application>Microsoft Office PowerPoint</Application>
  <PresentationFormat>Bildspel på skärmen (16:9)</PresentationFormat>
  <Paragraphs>231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186</cp:revision>
  <cp:lastPrinted>2022-05-11T08:55:06Z</cp:lastPrinted>
  <dcterms:created xsi:type="dcterms:W3CDTF">2022-02-08T16:42:41Z</dcterms:created>
  <dcterms:modified xsi:type="dcterms:W3CDTF">2024-02-14T13:23:04Z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