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8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87660"/>
              </p:ext>
            </p:extLst>
          </p:nvPr>
        </p:nvGraphicFramePr>
        <p:xfrm>
          <a:off x="200416" y="146583"/>
          <a:ext cx="8297579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07483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5695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71408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Domea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371504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95483"/>
              </p:ext>
            </p:extLst>
          </p:nvPr>
        </p:nvGraphicFramePr>
        <p:xfrm>
          <a:off x="4143060" y="2093945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74507"/>
              </p:ext>
            </p:extLst>
          </p:nvPr>
        </p:nvGraphicFramePr>
        <p:xfrm>
          <a:off x="160545" y="201705"/>
          <a:ext cx="8337450" cy="16131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Februari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Leander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Sedum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Gabon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Grizly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Klink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5 967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95684"/>
              </p:ext>
            </p:extLst>
          </p:nvPr>
        </p:nvGraphicFramePr>
        <p:xfrm>
          <a:off x="3875685" y="2012619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2561</TotalTime>
  <Words>314</Words>
  <Application>Microsoft Office PowerPoint</Application>
  <PresentationFormat>Bildspel på skärmen (16:9)</PresentationFormat>
  <Paragraphs>216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185</cp:revision>
  <cp:lastPrinted>2022-05-11T08:55:06Z</cp:lastPrinted>
  <dcterms:created xsi:type="dcterms:W3CDTF">2022-02-08T16:42:41Z</dcterms:created>
  <dcterms:modified xsi:type="dcterms:W3CDTF">2024-05-23T09:28:55Z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