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47" r:id="rId5"/>
    <p:sldId id="346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5C84D9-1E06-4CF6-9A14-799631CB2D8F}" v="1" dt="2025-05-14T13:16:12.8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35" d="100"/>
          <a:sy n="135" d="100"/>
        </p:scale>
        <p:origin x="1590" y="120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415C84D9-1E06-4CF6-9A14-799631CB2D8F}"/>
    <pc:docChg chg="modSld sldOrd">
      <pc:chgData name="Lottie Ektander" userId="237d7040-4f81-456a-aee6-4aefd1a3f525" providerId="ADAL" clId="{415C84D9-1E06-4CF6-9A14-799631CB2D8F}" dt="2025-05-14T13:16:18.193" v="11" actId="20577"/>
      <pc:docMkLst>
        <pc:docMk/>
      </pc:docMkLst>
      <pc:sldChg chg="ord">
        <pc:chgData name="Lottie Ektander" userId="237d7040-4f81-456a-aee6-4aefd1a3f525" providerId="ADAL" clId="{415C84D9-1E06-4CF6-9A14-799631CB2D8F}" dt="2025-05-14T12:52:23.590" v="1"/>
        <pc:sldMkLst>
          <pc:docMk/>
          <pc:sldMk cId="1323663341" sldId="346"/>
        </pc:sldMkLst>
      </pc:sldChg>
      <pc:sldChg chg="modSp mod">
        <pc:chgData name="Lottie Ektander" userId="237d7040-4f81-456a-aee6-4aefd1a3f525" providerId="ADAL" clId="{415C84D9-1E06-4CF6-9A14-799631CB2D8F}" dt="2025-05-14T13:16:18.193" v="11" actId="20577"/>
        <pc:sldMkLst>
          <pc:docMk/>
          <pc:sldMk cId="2206149709" sldId="347"/>
        </pc:sldMkLst>
        <pc:graphicFrameChg chg="mod modGraphic">
          <ac:chgData name="Lottie Ektander" userId="237d7040-4f81-456a-aee6-4aefd1a3f525" providerId="ADAL" clId="{415C84D9-1E06-4CF6-9A14-799631CB2D8F}" dt="2025-05-14T13:16:18.193" v="11" actId="20577"/>
          <ac:graphicFrameMkLst>
            <pc:docMk/>
            <pc:sldMk cId="2206149709" sldId="347"/>
            <ac:graphicFrameMk id="4" creationId="{316AEA3B-EFE8-45B4-A98E-8C61EB7F6A06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2025-05-14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484254"/>
              </p:ext>
            </p:extLst>
          </p:nvPr>
        </p:nvGraphicFramePr>
        <p:xfrm>
          <a:off x="102638" y="231552"/>
          <a:ext cx="8773192" cy="426572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185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9991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44890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495317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3399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4172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6034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4791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0898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8861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6827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85842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Maj 2025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Namn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Morfar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NTM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Födelseland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Mor </a:t>
                      </a:r>
                      <a:r>
                        <a:rPr lang="sv-SE" sz="700" b="1" u="none" strike="noStrike" dirty="0" err="1">
                          <a:effectLst/>
                        </a:rPr>
                        <a:t>lakt</a:t>
                      </a:r>
                      <a:r>
                        <a:rPr lang="sv-SE" sz="700" b="1" u="none" strike="noStrike" dirty="0">
                          <a:effectLst/>
                        </a:rPr>
                        <a:t> *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 err="1">
                          <a:effectLst/>
                        </a:rPr>
                        <a:t>Genomsn</a:t>
                      </a:r>
                      <a:r>
                        <a:rPr lang="sv-SE" sz="700" b="1" u="none" strike="noStrike" dirty="0">
                          <a:effectLst/>
                        </a:rPr>
                        <a:t>. </a:t>
                      </a:r>
                      <a:r>
                        <a:rPr lang="sv-SE" sz="700" b="1" u="none" strike="noStrike" dirty="0" err="1">
                          <a:effectLst/>
                        </a:rPr>
                        <a:t>prod</a:t>
                      </a:r>
                      <a:r>
                        <a:rPr lang="sv-SE" sz="700" b="1" u="none" strike="noStrike" dirty="0">
                          <a:effectLst/>
                        </a:rPr>
                        <a:t> kg mjölk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Kropp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Ben</a:t>
                      </a:r>
                      <a:endParaRPr lang="sv-SE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 Juver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Vesty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Froberg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11 390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Faxi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Florian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Haribo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8 137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Humid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9 978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Bengt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Bertil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Haribo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11 530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Fluri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Frape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Forza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10 135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Upbeat</a:t>
                      </a:r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 P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Umega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Fargo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6 607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Hetz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HavcarP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Venus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4 856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Hagby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Haris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Unicus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10 620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Even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Eicca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4 948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Holt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Henry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10 963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97119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Haken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HavcarP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Triad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199851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Hyde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Hiking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Hosea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8 628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7198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Virkild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Favre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10 114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253226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Fakir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Fusan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Vimma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8 519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89274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Hoppu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Holmes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Farnam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7 716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884277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Fancy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Floss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Thiago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11 504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3227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Bruce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Buuf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9 729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47553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Hillmer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Henry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8 736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8009331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193211"/>
              </p:ext>
            </p:extLst>
          </p:nvPr>
        </p:nvGraphicFramePr>
        <p:xfrm>
          <a:off x="4376173" y="4611514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14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977266"/>
              </p:ext>
            </p:extLst>
          </p:nvPr>
        </p:nvGraphicFramePr>
        <p:xfrm>
          <a:off x="215152" y="176047"/>
          <a:ext cx="8484483" cy="409398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88427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88427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688427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88427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41563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20377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479017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09845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2626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7312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7521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65073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01786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38503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68884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i Februari 2025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424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Namn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Morfar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NTM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Födelseland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Mor </a:t>
                      </a:r>
                      <a:r>
                        <a:rPr lang="sv-SE" sz="700" b="1" u="none" strike="noStrike" dirty="0" err="1">
                          <a:effectLst/>
                        </a:rPr>
                        <a:t>lakt</a:t>
                      </a:r>
                      <a:r>
                        <a:rPr lang="sv-SE" sz="700" b="1" u="none" strike="noStrike" dirty="0">
                          <a:effectLst/>
                        </a:rPr>
                        <a:t> *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Genomsn. </a:t>
                      </a:r>
                      <a:r>
                        <a:rPr lang="sv-SE" sz="700" b="1" u="none" strike="noStrike" dirty="0" err="1">
                          <a:effectLst/>
                        </a:rPr>
                        <a:t>prod</a:t>
                      </a:r>
                      <a:r>
                        <a:rPr lang="sv-SE" sz="700" b="1" u="none" strike="noStrike" dirty="0">
                          <a:effectLst/>
                        </a:rPr>
                        <a:t> kg mjölk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Kropp</a:t>
                      </a:r>
                      <a:endParaRPr lang="sv-SE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Ben</a:t>
                      </a:r>
                      <a:endParaRPr lang="sv-SE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 Juver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Froberg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11 406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Bengt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Bertil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Haribo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8 965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600169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Hakon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Birka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10 209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Humid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9 499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UpbeatP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Umega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Fargo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6 607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Haloo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Hamze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Fuzzy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8 199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Fakir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Fusan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Vimma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9 513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Fluri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Frape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Forza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11 320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Hillmer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Henry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9 301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UlrikPP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Umega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Bruce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Buuf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9 777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971195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Bastard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Bertil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Hagi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8 095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199851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Boho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Barbar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9 542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719844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Holt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Henry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10 865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2532267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Halcro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utg.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892741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Hagby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Haris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Unicus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10 423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8842778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Veikee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Vehmaa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Farnam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10 367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32275"/>
                  </a:ext>
                </a:extLst>
              </a:tr>
              <a:tr h="18704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Enjac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Event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9 951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47553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56378"/>
              </p:ext>
            </p:extLst>
          </p:nvPr>
        </p:nvGraphicFramePr>
        <p:xfrm>
          <a:off x="4457393" y="4445425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66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3AB5F0-8F8D-4358-B296-030D8FBC7BD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3e49f621-4925-4cfc-8cf2-e9372e9dcac1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9c01dfa8-b2d6-42b3-9663-575dc410e43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2704</TotalTime>
  <Words>763</Words>
  <Application>Microsoft Office PowerPoint</Application>
  <PresentationFormat>Bildspel på skärmen (16:9)</PresentationFormat>
  <Paragraphs>538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22</cp:revision>
  <cp:lastPrinted>2022-02-10T11:10:24Z</cp:lastPrinted>
  <dcterms:created xsi:type="dcterms:W3CDTF">2022-02-08T16:42:41Z</dcterms:created>
  <dcterms:modified xsi:type="dcterms:W3CDTF">2025-05-14T13:16:21Z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