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7" r:id="rId5"/>
    <p:sldId id="358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9" d="100"/>
          <a:sy n="139" d="100"/>
        </p:scale>
        <p:origin x="1464" y="114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F0347E72-C176-4764-9C1C-A9557B4C2AD1}"/>
    <pc:docChg chg="modSld sldOrd">
      <pc:chgData name="Lottie Ektander" userId="237d7040-4f81-456a-aee6-4aefd1a3f525" providerId="ADAL" clId="{F0347E72-C176-4764-9C1C-A9557B4C2AD1}" dt="2025-02-11T19:50:35.215" v="38" actId="20577"/>
      <pc:docMkLst>
        <pc:docMk/>
      </pc:docMkLst>
      <pc:sldChg chg="modSp mod ord">
        <pc:chgData name="Lottie Ektander" userId="237d7040-4f81-456a-aee6-4aefd1a3f525" providerId="ADAL" clId="{F0347E72-C176-4764-9C1C-A9557B4C2AD1}" dt="2025-02-11T19:50:35.215" v="38" actId="20577"/>
        <pc:sldMkLst>
          <pc:docMk/>
          <pc:sldMk cId="344490046" sldId="357"/>
        </pc:sldMkLst>
        <pc:graphicFrameChg chg="mod">
          <ac:chgData name="Lottie Ektander" userId="237d7040-4f81-456a-aee6-4aefd1a3f525" providerId="ADAL" clId="{F0347E72-C176-4764-9C1C-A9557B4C2AD1}" dt="2025-02-11T15:08:05.348" v="28" actId="1076"/>
          <ac:graphicFrameMkLst>
            <pc:docMk/>
            <pc:sldMk cId="344490046" sldId="357"/>
            <ac:graphicFrameMk id="2" creationId="{C2A76B1A-B076-7984-47F4-C631B1CD1EC7}"/>
          </ac:graphicFrameMkLst>
        </pc:graphicFrameChg>
        <pc:graphicFrameChg chg="mod modGraphic">
          <ac:chgData name="Lottie Ektander" userId="237d7040-4f81-456a-aee6-4aefd1a3f525" providerId="ADAL" clId="{F0347E72-C176-4764-9C1C-A9557B4C2AD1}" dt="2025-02-11T19:50:35.215" v="38" actId="20577"/>
          <ac:graphicFrameMkLst>
            <pc:docMk/>
            <pc:sldMk cId="344490046" sldId="357"/>
            <ac:graphicFrameMk id="21" creationId="{5AA374C9-3631-D146-2F81-1ED1DB6F382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84936"/>
              </p:ext>
            </p:extLst>
          </p:nvPr>
        </p:nvGraphicFramePr>
        <p:xfrm>
          <a:off x="241964" y="314440"/>
          <a:ext cx="8337450" cy="240149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35250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 Februari 2025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Saron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Storer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Chief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9 067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Cincin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Carapaz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Cozy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3 719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38062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Wieben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Nirak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Habbit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69018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Jake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756788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Ualpes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Jabra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FRA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Caicedo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Chicago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Herbie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Siam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Niles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Uneken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Schultz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Jojo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477345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Mojo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MalagaP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VordinP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155606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2A76B1A-B076-7984-47F4-C631B1CD1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54400"/>
              </p:ext>
            </p:extLst>
          </p:nvPr>
        </p:nvGraphicFramePr>
        <p:xfrm>
          <a:off x="4410689" y="2886501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3">
            <a:extLst>
              <a:ext uri="{FF2B5EF4-FFF2-40B4-BE49-F238E27FC236}">
                <a16:creationId xmlns:a16="http://schemas.microsoft.com/office/drawing/2014/main" id="{5AA374C9-3631-D146-2F81-1ED1DB6F3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04256"/>
              </p:ext>
            </p:extLst>
          </p:nvPr>
        </p:nvGraphicFramePr>
        <p:xfrm>
          <a:off x="200416" y="146583"/>
          <a:ext cx="8297579" cy="214445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50691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Tjurfäder</a:t>
                      </a:r>
                      <a:b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</a:b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Nov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Medel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Soby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Niles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Wieben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Nirak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Habbit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5 230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60118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Nobu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Nihari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Google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7 495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907483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Caicedo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Chicago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Herbie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Telborg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Bell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05695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871408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Bonne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9 518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371504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297E6B2-E783-B94C-762C-363E775F3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54577"/>
              </p:ext>
            </p:extLst>
          </p:nvPr>
        </p:nvGraphicFramePr>
        <p:xfrm>
          <a:off x="4154223" y="247172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2569</TotalTime>
  <Words>403</Words>
  <Application>Microsoft Office PowerPoint</Application>
  <PresentationFormat>Bildspel på skärmen (16:9)</PresentationFormat>
  <Paragraphs>286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187</cp:revision>
  <cp:lastPrinted>2022-05-11T08:55:06Z</cp:lastPrinted>
  <dcterms:created xsi:type="dcterms:W3CDTF">2022-02-08T16:42:41Z</dcterms:created>
  <dcterms:modified xsi:type="dcterms:W3CDTF">2025-02-11T19:50:37Z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