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7" r:id="rId5"/>
    <p:sldId id="34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84342297-D508-42DD-8707-8442B7DFF297}"/>
    <pc:docChg chg="modSld sldOrd">
      <pc:chgData name="Lottie Ektander" userId="237d7040-4f81-456a-aee6-4aefd1a3f525" providerId="ADAL" clId="{84342297-D508-42DD-8707-8442B7DFF297}" dt="2024-11-13T19:19:17.451" v="109" actId="20577"/>
      <pc:docMkLst>
        <pc:docMk/>
      </pc:docMkLst>
      <pc:sldChg chg="ord">
        <pc:chgData name="Lottie Ektander" userId="237d7040-4f81-456a-aee6-4aefd1a3f525" providerId="ADAL" clId="{84342297-D508-42DD-8707-8442B7DFF297}" dt="2024-11-07T14:38:11.538" v="1"/>
        <pc:sldMkLst>
          <pc:docMk/>
          <pc:sldMk cId="1323663341" sldId="346"/>
        </pc:sldMkLst>
      </pc:sldChg>
      <pc:sldChg chg="modSp mod">
        <pc:chgData name="Lottie Ektander" userId="237d7040-4f81-456a-aee6-4aefd1a3f525" providerId="ADAL" clId="{84342297-D508-42DD-8707-8442B7DFF297}" dt="2024-11-13T19:19:17.451" v="109" actId="20577"/>
        <pc:sldMkLst>
          <pc:docMk/>
          <pc:sldMk cId="2206149709" sldId="347"/>
        </pc:sldMkLst>
        <pc:graphicFrameChg chg="mod modGraphic">
          <ac:chgData name="Lottie Ektander" userId="237d7040-4f81-456a-aee6-4aefd1a3f525" providerId="ADAL" clId="{84342297-D508-42DD-8707-8442B7DFF297}" dt="2024-11-13T19:19:17.451" v="109" actId="20577"/>
          <ac:graphicFrameMkLst>
            <pc:docMk/>
            <pc:sldMk cId="2206149709" sldId="347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84342297-D508-42DD-8707-8442B7DFF297}" dt="2024-11-07T14:40:28.346" v="48" actId="1076"/>
          <ac:graphicFrameMkLst>
            <pc:docMk/>
            <pc:sldMk cId="2206149709" sldId="347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2059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 2024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UlrikPP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9 576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Vinston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9 427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10 382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Vicke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11 364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Vessi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93211"/>
              </p:ext>
            </p:extLst>
          </p:nvPr>
        </p:nvGraphicFramePr>
        <p:xfrm>
          <a:off x="4376173" y="461151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60997"/>
              </p:ext>
            </p:extLst>
          </p:nvPr>
        </p:nvGraphicFramePr>
        <p:xfrm>
          <a:off x="215152" y="176047"/>
          <a:ext cx="8484483" cy="446808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Augusti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Vinston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Ulrik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Arbel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Toffee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8654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Vessi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81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59045"/>
              </p:ext>
            </p:extLst>
          </p:nvPr>
        </p:nvGraphicFramePr>
        <p:xfrm>
          <a:off x="4457393" y="4767397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2673</TotalTime>
  <Words>788</Words>
  <Application>Microsoft Office PowerPoint</Application>
  <PresentationFormat>Bildspel på skärmen (16:9)</PresentationFormat>
  <Paragraphs>566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20</cp:revision>
  <cp:lastPrinted>2022-02-10T11:10:24Z</cp:lastPrinted>
  <dcterms:created xsi:type="dcterms:W3CDTF">2022-02-08T16:42:41Z</dcterms:created>
  <dcterms:modified xsi:type="dcterms:W3CDTF">2024-11-13T19:19:19Z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