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9" r:id="rId5"/>
    <p:sldId id="357" r:id="rId6"/>
    <p:sldId id="356" r:id="rId7"/>
    <p:sldId id="355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38662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 2024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Karat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Seltos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15 334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1203"/>
              </p:ext>
            </p:extLst>
          </p:nvPr>
        </p:nvGraphicFramePr>
        <p:xfrm>
          <a:off x="4691397" y="490448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66954"/>
              </p:ext>
            </p:extLst>
          </p:nvPr>
        </p:nvGraphicFramePr>
        <p:xfrm>
          <a:off x="160545" y="146583"/>
          <a:ext cx="8822091" cy="29176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Spook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Merchx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12 453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12 749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91524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104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30614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Cort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14 570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85252"/>
              </p:ext>
            </p:extLst>
          </p:nvPr>
        </p:nvGraphicFramePr>
        <p:xfrm>
          <a:off x="4704649" y="329545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35778"/>
              </p:ext>
            </p:extLst>
          </p:nvPr>
        </p:nvGraphicFramePr>
        <p:xfrm>
          <a:off x="160954" y="0"/>
          <a:ext cx="8822091" cy="46823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Maj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Gladius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+mn-lt"/>
                        </a:rPr>
                        <a:t>A </a:t>
                      </a:r>
                      <a:r>
                        <a:rPr lang="sv-SE" sz="800" b="0" i="0" u="none" strike="noStrike" dirty="0" err="1">
                          <a:effectLst/>
                          <a:latin typeface="+mn-lt"/>
                        </a:rPr>
                        <a:t>Topshot</a:t>
                      </a:r>
                      <a:endParaRPr lang="sv-S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Hotspot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Shuba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SlyPPRC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Phil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Salero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Beyers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16 861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6 794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12 236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13 087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9196"/>
              </p:ext>
            </p:extLst>
          </p:nvPr>
        </p:nvGraphicFramePr>
        <p:xfrm>
          <a:off x="4736896" y="4778780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23999"/>
              </p:ext>
            </p:extLst>
          </p:nvPr>
        </p:nvGraphicFramePr>
        <p:xfrm>
          <a:off x="160545" y="146583"/>
          <a:ext cx="8517344" cy="2720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Sitron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SavorPP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Slatt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13 859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73153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14 215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3005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3379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Baldur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Bertram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Alberta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16 043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1642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3564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Sable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SovranP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Laval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11 896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09397"/>
              </p:ext>
            </p:extLst>
          </p:nvPr>
        </p:nvGraphicFramePr>
        <p:xfrm>
          <a:off x="4689236" y="2954771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2649</TotalTime>
  <Words>1307</Words>
  <Application>Microsoft Office PowerPoint</Application>
  <PresentationFormat>Bildspel på skärmen (16:9)</PresentationFormat>
  <Paragraphs>981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20</cp:revision>
  <cp:lastPrinted>2022-02-10T11:10:24Z</cp:lastPrinted>
  <dcterms:created xsi:type="dcterms:W3CDTF">2022-02-08T16:42:41Z</dcterms:created>
  <dcterms:modified xsi:type="dcterms:W3CDTF">2024-08-22T05:59:57Z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