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8" r:id="rId5"/>
    <p:sldId id="359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9" d="100"/>
          <a:sy n="139" d="100"/>
        </p:scale>
        <p:origin x="1464" y="114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BEA6AC26-9838-461B-B4A6-8327E06D3C0A}"/>
    <pc:docChg chg="modSld sldOrd">
      <pc:chgData name="Lottie Ektander" userId="237d7040-4f81-456a-aee6-4aefd1a3f525" providerId="ADAL" clId="{BEA6AC26-9838-461B-B4A6-8327E06D3C0A}" dt="2025-02-11T19:53:37.436" v="78" actId="20577"/>
      <pc:docMkLst>
        <pc:docMk/>
      </pc:docMkLst>
      <pc:sldChg chg="modSp mod ord">
        <pc:chgData name="Lottie Ektander" userId="237d7040-4f81-456a-aee6-4aefd1a3f525" providerId="ADAL" clId="{BEA6AC26-9838-461B-B4A6-8327E06D3C0A}" dt="2025-02-11T19:53:37.436" v="78" actId="20577"/>
        <pc:sldMkLst>
          <pc:docMk/>
          <pc:sldMk cId="3576024296" sldId="358"/>
        </pc:sldMkLst>
        <pc:graphicFrameChg chg="mod modGraphic">
          <ac:chgData name="Lottie Ektander" userId="237d7040-4f81-456a-aee6-4aefd1a3f525" providerId="ADAL" clId="{BEA6AC26-9838-461B-B4A6-8327E06D3C0A}" dt="2025-02-11T19:53:37.436" v="78" actId="20577"/>
          <ac:graphicFrameMkLst>
            <pc:docMk/>
            <pc:sldMk cId="3576024296" sldId="358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BEA6AC26-9838-461B-B4A6-8327E06D3C0A}" dt="2025-02-11T15:18:39.387" v="17" actId="1076"/>
          <ac:graphicFrameMkLst>
            <pc:docMk/>
            <pc:sldMk cId="3576024296" sldId="358"/>
            <ac:graphicFrameMk id="5" creationId="{A83AFB23-9244-D82B-D657-2B897E91D0D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66403"/>
              </p:ext>
            </p:extLst>
          </p:nvPr>
        </p:nvGraphicFramePr>
        <p:xfrm>
          <a:off x="112734" y="272588"/>
          <a:ext cx="8719591" cy="30826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17592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4633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08014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6972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262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1175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4975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1238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2280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1584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78304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606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382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5382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27896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</a:t>
                      </a:r>
                      <a:r>
                        <a:rPr lang="sv-SE" sz="8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Februari 2025</a:t>
                      </a:r>
                      <a:endParaRPr lang="sv-SE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6398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Seltos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11 125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Stens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SimsPRC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Hardy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4328900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Albus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Aljano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Altazazzle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10 051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5355710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Skyline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Sega P RDC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Foreman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11 114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NewYork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Nalegro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Polymer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Alibaba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Aladdin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Liam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8 320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Agrar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Gladius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13 055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3,8 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Sabaton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Starwar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Bouar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12 974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Snupsa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14 321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20566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Romeo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Revolution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Belami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8 457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11 847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SamPPRC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SimsPRC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Mario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  <a:tr h="19370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MoPPRed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Mat Red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Dax PRC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590717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83AFB23-9244-D82B-D657-2B897E91D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502733"/>
              </p:ext>
            </p:extLst>
          </p:nvPr>
        </p:nvGraphicFramePr>
        <p:xfrm>
          <a:off x="4137243" y="3447796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0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25039"/>
              </p:ext>
            </p:extLst>
          </p:nvPr>
        </p:nvGraphicFramePr>
        <p:xfrm>
          <a:off x="160954" y="289778"/>
          <a:ext cx="8822091" cy="272050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27203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755106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1040278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239578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51358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77889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5739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7600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700418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8538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3927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22129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  <a:gridCol w="560335">
                  <a:extLst>
                    <a:ext uri="{9D8B030D-6E8A-4147-A177-3AD203B41FA5}">
                      <a16:colId xmlns:a16="http://schemas.microsoft.com/office/drawing/2014/main" val="314478139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Nov 2024</a:t>
                      </a:r>
                    </a:p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226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lakt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Genomsn. </a:t>
                      </a:r>
                      <a:r>
                        <a:rPr lang="sv-SE" sz="7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</a:t>
                      </a:r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Juver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VH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Seltos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Boytoy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11 870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Skovfix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Adlon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068603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Reflux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Rover PK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260402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Sandro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Skills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Youngster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34957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NaxosRC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Notch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11 924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84021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Sandels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Supporter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Saade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0734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Snupsa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Stinger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Rave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15 904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917828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Rohirim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10 237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04689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Snurre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Sheik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Solado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11 277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039085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Rossi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Rosario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Crown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282162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MerchxP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MoorlandPP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VH Fillman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10 237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679763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83AFB23-9244-D82B-D657-2B897E91D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051602"/>
              </p:ext>
            </p:extLst>
          </p:nvPr>
        </p:nvGraphicFramePr>
        <p:xfrm>
          <a:off x="4289726" y="3198657"/>
          <a:ext cx="3107629" cy="180975"/>
        </p:xfrm>
        <a:graphic>
          <a:graphicData uri="http://schemas.openxmlformats.org/drawingml/2006/table">
            <a:tbl>
              <a:tblPr/>
              <a:tblGrid>
                <a:gridCol w="3107629">
                  <a:extLst>
                    <a:ext uri="{9D8B030D-6E8A-4147-A177-3AD203B41FA5}">
                      <a16:colId xmlns:a16="http://schemas.microsoft.com/office/drawing/2014/main" val="218391217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4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AB5F0-8F8D-4358-B296-030D8FBC7BD2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9c01dfa8-b2d6-42b3-9663-575dc410e43a"/>
    <ds:schemaRef ds:uri="3e49f621-4925-4cfc-8cf2-e9372e9dcac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2798</TotalTime>
  <Words>513</Words>
  <Application>Microsoft Office PowerPoint</Application>
  <PresentationFormat>Bildspel på skärmen (16:9)</PresentationFormat>
  <Paragraphs>372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26</cp:revision>
  <cp:lastPrinted>2022-02-10T11:10:24Z</cp:lastPrinted>
  <dcterms:created xsi:type="dcterms:W3CDTF">2022-02-08T16:42:41Z</dcterms:created>
  <dcterms:modified xsi:type="dcterms:W3CDTF">2025-02-11T19:54:04Z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