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7"/>
  </p:notesMasterIdLst>
  <p:handoutMasterIdLst>
    <p:handoutMasterId r:id="rId8"/>
  </p:handoutMasterIdLst>
  <p:sldIdLst>
    <p:sldId id="350" r:id="rId5"/>
    <p:sldId id="353" r:id="rId6"/>
  </p:sldIdLst>
  <p:sldSz cx="9144000" cy="5143500" type="screen16x9"/>
  <p:notesSz cx="7104063" cy="10234613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9">
          <p15:clr>
            <a:srgbClr val="A4A3A4"/>
          </p15:clr>
        </p15:guide>
        <p15:guide id="2" orient="horz" pos="2001">
          <p15:clr>
            <a:srgbClr val="A4A3A4"/>
          </p15:clr>
        </p15:guide>
        <p15:guide id="3" orient="horz" pos="557">
          <p15:clr>
            <a:srgbClr val="A4A3A4"/>
          </p15:clr>
        </p15:guide>
        <p15:guide id="4" pos="3826">
          <p15:clr>
            <a:srgbClr val="A4A3A4"/>
          </p15:clr>
        </p15:guide>
        <p15:guide id="5" pos="266">
          <p15:clr>
            <a:srgbClr val="A4A3A4"/>
          </p15:clr>
        </p15:guide>
        <p15:guide id="6" pos="615">
          <p15:clr>
            <a:srgbClr val="A4A3A4"/>
          </p15:clr>
        </p15:guide>
        <p15:guide id="7" pos="581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8075"/>
    <a:srgbClr val="8CC79A"/>
    <a:srgbClr val="EDEDED"/>
    <a:srgbClr val="DADADA"/>
    <a:srgbClr val="878787"/>
    <a:srgbClr val="575757"/>
    <a:srgbClr val="0A5763"/>
    <a:srgbClr val="4F8FA8"/>
    <a:srgbClr val="A3D6D4"/>
    <a:srgbClr val="8CC7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DCF0B17-471A-46CF-BF9A-C4965B2F5E67}" v="1" dt="2025-08-19T07:21:38.59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llanmörkt format 2 - Dekorfär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llanmörkt format 2 - Dekorfärg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27F97BB-C833-4FB7-BDE5-3F7075034690}" styleName="Format med tema 2 - dekorfärg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Format med tema 1 - dekorfärg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Format med tema 1 - dekorfärg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Format med tema 1 - dekorfärg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Format med tema 1 - dekorfärg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Format med tema 1 - dekorfärg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Format med tema 1 - dekorfärg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7292A2E-F333-43FB-9621-5CBBE7FDCDCB}" styleName="Ljust format 2 - Dekorfärg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Mellanmörkt format 1 - Dekorfärg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1EBBBCC-DAD2-459C-BE2E-F6DE35CF9A28}" styleName="Mörkt format 2 - Dekorfärg 3/Dekorfärg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202B0CA-FC54-4496-8BCA-5EF66A818D29}" styleName="Mörkt forma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929F9F4-4A8F-4326-A1B4-22849713DDAB}" styleName="Mörkt format 1 - Dekorfärg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A111915-BE36-4E01-A7E5-04B1672EAD32}" styleName="Ljust format 2 - Dekorfärg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5AB1C69-6EDB-4FF4-983F-18BD219EF322}" styleName="Mellanmörkt format 2 - Dekorfär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llanmörkt forma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269D01E-BC32-4049-B463-5C60D7B0CCD2}" styleName="Format med tema 2 - dekorfärg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ABFCF23-3B69-468F-B69F-88F6DE6A72F2}" styleName="Mellanmörkt format 1 - Dekorfärg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llanmörkt format 1 - Dekorfärg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D083AE6-46FA-4A59-8FB0-9F97EB10719F}" styleName="Ljust format 3 - Dekorfärg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357" autoAdjust="0"/>
  </p:normalViewPr>
  <p:slideViewPr>
    <p:cSldViewPr snapToGrid="0" showGuides="1">
      <p:cViewPr varScale="1">
        <p:scale>
          <a:sx n="135" d="100"/>
          <a:sy n="135" d="100"/>
        </p:scale>
        <p:origin x="1590" y="120"/>
      </p:cViewPr>
      <p:guideLst>
        <p:guide orient="horz" pos="269"/>
        <p:guide orient="horz" pos="2001"/>
        <p:guide orient="horz" pos="557"/>
        <p:guide pos="3826"/>
        <p:guide pos="266"/>
        <p:guide pos="615"/>
        <p:guide pos="581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62" d="100"/>
          <a:sy n="162" d="100"/>
        </p:scale>
        <p:origin x="666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ttie Ektander" userId="237d7040-4f81-456a-aee6-4aefd1a3f525" providerId="ADAL" clId="{9DCF0B17-471A-46CF-BF9A-C4965B2F5E67}"/>
    <pc:docChg chg="modSld sldOrd">
      <pc:chgData name="Lottie Ektander" userId="237d7040-4f81-456a-aee6-4aefd1a3f525" providerId="ADAL" clId="{9DCF0B17-471A-46CF-BF9A-C4965B2F5E67}" dt="2025-08-19T07:22:31.086" v="34" actId="20577"/>
      <pc:docMkLst>
        <pc:docMk/>
      </pc:docMkLst>
      <pc:sldChg chg="modSp mod ord">
        <pc:chgData name="Lottie Ektander" userId="237d7040-4f81-456a-aee6-4aefd1a3f525" providerId="ADAL" clId="{9DCF0B17-471A-46CF-BF9A-C4965B2F5E67}" dt="2025-08-19T07:22:31.086" v="34" actId="20577"/>
        <pc:sldMkLst>
          <pc:docMk/>
          <pc:sldMk cId="2642097974" sldId="350"/>
        </pc:sldMkLst>
        <pc:graphicFrameChg chg="mod modGraphic">
          <ac:chgData name="Lottie Ektander" userId="237d7040-4f81-456a-aee6-4aefd1a3f525" providerId="ADAL" clId="{9DCF0B17-471A-46CF-BF9A-C4965B2F5E67}" dt="2025-08-19T07:22:31.086" v="34" actId="20577"/>
          <ac:graphicFrameMkLst>
            <pc:docMk/>
            <pc:sldMk cId="2642097974" sldId="350"/>
            <ac:graphicFrameMk id="4" creationId="{316AEA3B-EFE8-45B4-A98E-8C61EB7F6A06}"/>
          </ac:graphicFrameMkLst>
        </pc:graphicFrameChg>
        <pc:graphicFrameChg chg="mod modGraphic">
          <ac:chgData name="Lottie Ektander" userId="237d7040-4f81-456a-aee6-4aefd1a3f525" providerId="ADAL" clId="{9DCF0B17-471A-46CF-BF9A-C4965B2F5E67}" dt="2025-08-19T07:22:06.154" v="30" actId="1076"/>
          <ac:graphicFrameMkLst>
            <pc:docMk/>
            <pc:sldMk cId="2642097974" sldId="350"/>
            <ac:graphicFrameMk id="5" creationId="{43BD3BBB-01F9-002A-0582-5C06850A4504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8427" cy="513508"/>
          </a:xfrm>
          <a:prstGeom prst="rect">
            <a:avLst/>
          </a:prstGeom>
        </p:spPr>
        <p:txBody>
          <a:bodyPr vert="horz" lIns="99054" tIns="49526" rIns="99054" bIns="49526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4023993" y="0"/>
            <a:ext cx="3078427" cy="513508"/>
          </a:xfrm>
          <a:prstGeom prst="rect">
            <a:avLst/>
          </a:prstGeom>
        </p:spPr>
        <p:txBody>
          <a:bodyPr vert="horz" lIns="99054" tIns="49526" rIns="99054" bIns="49526" rtlCol="0"/>
          <a:lstStyle>
            <a:lvl1pPr algn="r">
              <a:defRPr sz="1300"/>
            </a:lvl1pPr>
          </a:lstStyle>
          <a:p>
            <a:fld id="{8557C606-C4A6-314A-A622-1EA267C7F429}" type="datetimeFigureOut">
              <a:rPr lang="en-GB" smtClean="0"/>
              <a:t>19/08/2025</a:t>
            </a:fld>
            <a:endParaRPr lang="en-GB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2" y="9721108"/>
            <a:ext cx="3078427" cy="513507"/>
          </a:xfrm>
          <a:prstGeom prst="rect">
            <a:avLst/>
          </a:prstGeom>
        </p:spPr>
        <p:txBody>
          <a:bodyPr vert="horz" lIns="99054" tIns="49526" rIns="99054" bIns="49526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4023993" y="9721108"/>
            <a:ext cx="3078427" cy="513507"/>
          </a:xfrm>
          <a:prstGeom prst="rect">
            <a:avLst/>
          </a:prstGeom>
        </p:spPr>
        <p:txBody>
          <a:bodyPr vert="horz" lIns="99054" tIns="49526" rIns="99054" bIns="49526" rtlCol="0" anchor="b"/>
          <a:lstStyle>
            <a:lvl1pPr algn="r">
              <a:defRPr sz="1300"/>
            </a:lvl1pPr>
          </a:lstStyle>
          <a:p>
            <a:fld id="{B898FC98-836E-CB47-A412-089EA6E90E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68696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8427" cy="511730"/>
          </a:xfrm>
          <a:prstGeom prst="rect">
            <a:avLst/>
          </a:prstGeom>
        </p:spPr>
        <p:txBody>
          <a:bodyPr vert="horz" lIns="99054" tIns="49526" rIns="99054" bIns="49526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4023993" y="0"/>
            <a:ext cx="3078427" cy="511730"/>
          </a:xfrm>
          <a:prstGeom prst="rect">
            <a:avLst/>
          </a:prstGeom>
        </p:spPr>
        <p:txBody>
          <a:bodyPr vert="horz" lIns="99054" tIns="49526" rIns="99054" bIns="49526" rtlCol="0"/>
          <a:lstStyle>
            <a:lvl1pPr algn="r">
              <a:defRPr sz="1300"/>
            </a:lvl1pPr>
          </a:lstStyle>
          <a:p>
            <a:fld id="{1EB31C7E-CD79-4748-A37C-A81C5296BC27}" type="datetimeFigureOut">
              <a:rPr lang="sv-SE" smtClean="0"/>
              <a:t>2025-08-19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38113" y="765175"/>
            <a:ext cx="6827837" cy="3840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54" tIns="49526" rIns="99054" bIns="49526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54" tIns="49526" rIns="99054" bIns="49526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2" y="9721107"/>
            <a:ext cx="3078427" cy="511730"/>
          </a:xfrm>
          <a:prstGeom prst="rect">
            <a:avLst/>
          </a:prstGeom>
        </p:spPr>
        <p:txBody>
          <a:bodyPr vert="horz" lIns="99054" tIns="49526" rIns="99054" bIns="49526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4023993" y="9721107"/>
            <a:ext cx="3078427" cy="511730"/>
          </a:xfrm>
          <a:prstGeom prst="rect">
            <a:avLst/>
          </a:prstGeom>
        </p:spPr>
        <p:txBody>
          <a:bodyPr vert="horz" lIns="99054" tIns="49526" rIns="99054" bIns="49526" rtlCol="0" anchor="b"/>
          <a:lstStyle>
            <a:lvl1pPr algn="r">
              <a:defRPr sz="1300"/>
            </a:lvl1pPr>
          </a:lstStyle>
          <a:p>
            <a:fld id="{E1EEF24F-8588-7F45-9762-1BA3B0B89FD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85971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hyperlink" Target="http://www.vxa.se/" TargetMode="External"/><Relationship Id="rId4" Type="http://schemas.openxmlformats.org/officeDocument/2006/relationships/image" Target="../media/image8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hyperlink" Target="http://www.vxa.se/" TargetMode="External"/><Relationship Id="rId4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xa.se/" TargetMode="External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ABF2F1B8-A634-E948-8618-9AC35C61C38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-1" y="-7112"/>
            <a:ext cx="4571999" cy="515061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5A1130B7-0D9E-9B4E-ADFD-6816C2A477C5}"/>
              </a:ext>
            </a:extLst>
          </p:cNvPr>
          <p:cNvSpPr/>
          <p:nvPr userDrawn="1"/>
        </p:nvSpPr>
        <p:spPr>
          <a:xfrm>
            <a:off x="4572000" y="0"/>
            <a:ext cx="4571999" cy="5143500"/>
          </a:xfrm>
          <a:prstGeom prst="rect">
            <a:avLst/>
          </a:prstGeom>
          <a:gradFill>
            <a:gsLst>
              <a:gs pos="0">
                <a:schemeClr val="accent1"/>
              </a:gs>
              <a:gs pos="86000">
                <a:schemeClr val="tx2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noFill/>
            </a:endParaRPr>
          </a:p>
        </p:txBody>
      </p:sp>
      <p:pic>
        <p:nvPicPr>
          <p:cNvPr id="4" name="Bildobjekt 3" descr="En bild som visar mörk, ljus&#10;&#10;Automatiskt genererad beskrivning">
            <a:extLst>
              <a:ext uri="{FF2B5EF4-FFF2-40B4-BE49-F238E27FC236}">
                <a16:creationId xmlns:a16="http://schemas.microsoft.com/office/drawing/2014/main" id="{F0AD81F5-BDA5-E346-B83F-AD1D9A87EA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0000"/>
          <a:stretch/>
        </p:blipFill>
        <p:spPr>
          <a:xfrm>
            <a:off x="4572000" y="0"/>
            <a:ext cx="4572000" cy="5143500"/>
          </a:xfrm>
          <a:prstGeom prst="rect">
            <a:avLst/>
          </a:prstGeom>
        </p:spPr>
      </p:pic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68000" y="968026"/>
            <a:ext cx="3786322" cy="20309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4400" b="1">
                <a:solidFill>
                  <a:schemeClr val="bg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</a:t>
            </a:r>
            <a:br>
              <a:rPr lang="sv-SE" noProof="0" dirty="0"/>
            </a:br>
            <a:r>
              <a:rPr lang="sv-SE" noProof="0" dirty="0"/>
              <a:t>för att lägga</a:t>
            </a:r>
            <a:br>
              <a:rPr lang="sv-SE" noProof="0" dirty="0"/>
            </a:br>
            <a:r>
              <a:rPr lang="sv-SE" noProof="0" dirty="0"/>
              <a:t>till rubrik.</a:t>
            </a:r>
          </a:p>
        </p:txBody>
      </p:sp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9365D95E-9EFB-BD4B-9960-449EEE53A8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68000" y="3224826"/>
            <a:ext cx="3402607" cy="496971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lägga till underrubrik.</a:t>
            </a:r>
          </a:p>
        </p:txBody>
      </p:sp>
      <p:pic>
        <p:nvPicPr>
          <p:cNvPr id="25" name="Bildobjekt 24" descr="En bild som visar text, clipart&#10;&#10;Automatiskt genererad beskrivning">
            <a:extLst>
              <a:ext uri="{FF2B5EF4-FFF2-40B4-BE49-F238E27FC236}">
                <a16:creationId xmlns:a16="http://schemas.microsoft.com/office/drawing/2014/main" id="{84A803E6-2941-FB49-B676-127C7E373DD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86292" y="4689822"/>
            <a:ext cx="1366869" cy="25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402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+ Utfalland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8B3B999C-DF4E-8545-8B12-C3C75EFAB265}"/>
              </a:ext>
            </a:extLst>
          </p:cNvPr>
          <p:cNvSpPr/>
          <p:nvPr userDrawn="1"/>
        </p:nvSpPr>
        <p:spPr>
          <a:xfrm>
            <a:off x="-1738994" y="3788229"/>
            <a:ext cx="1548155" cy="13552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pic>
        <p:nvPicPr>
          <p:cNvPr id="19" name="Bildobjekt 18" descr="En bild som visar text, clipart&#10;&#10;Automatiskt genererad beskrivning">
            <a:extLst>
              <a:ext uri="{FF2B5EF4-FFF2-40B4-BE49-F238E27FC236}">
                <a16:creationId xmlns:a16="http://schemas.microsoft.com/office/drawing/2014/main" id="{4A49A95C-B51C-B341-891C-285E2B53E8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1493E04-0420-A54E-9A8D-E61FD4BE8ED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-1" y="0"/>
            <a:ext cx="4572001" cy="51435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4789169" y="551498"/>
            <a:ext cx="3960383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</a:t>
            </a:r>
            <a:br>
              <a:rPr lang="sv-SE" noProof="0" dirty="0"/>
            </a:br>
            <a:r>
              <a:rPr lang="sv-SE" noProof="0" dirty="0"/>
              <a:t>till rubrik. Max två rader.</a:t>
            </a: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789169" y="1406525"/>
            <a:ext cx="3960383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  <p:sp>
        <p:nvSpPr>
          <p:cNvPr id="20" name="textruta 19">
            <a:extLst>
              <a:ext uri="{FF2B5EF4-FFF2-40B4-BE49-F238E27FC236}">
                <a16:creationId xmlns:a16="http://schemas.microsoft.com/office/drawing/2014/main" id="{6B40CAA3-0FFD-1C40-B0C2-3F37E4E768A3}"/>
              </a:ext>
            </a:extLst>
          </p:cNvPr>
          <p:cNvSpPr txBox="1"/>
          <p:nvPr userDrawn="1"/>
        </p:nvSpPr>
        <p:spPr>
          <a:xfrm>
            <a:off x="-1738995" y="3850085"/>
            <a:ext cx="1548156" cy="123110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sv-SE" sz="900" b="1" dirty="0">
                <a:solidFill>
                  <a:schemeClr val="accent6"/>
                </a:solidFill>
              </a:rPr>
              <a:t>Innehållssida med utfallande bild:</a:t>
            </a:r>
          </a:p>
          <a:p>
            <a:pPr algn="l"/>
            <a:endParaRPr lang="sv-SE" sz="700" dirty="0">
              <a:solidFill>
                <a:schemeClr val="accent6"/>
              </a:solidFill>
            </a:endParaRP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På dessa behöver man kopiera in grafiska element från mallen för att de ska synas ovanför bilden.</a:t>
            </a:r>
          </a:p>
          <a:p>
            <a:pPr algn="l"/>
            <a:endParaRPr lang="sv-SE" sz="700" dirty="0">
              <a:solidFill>
                <a:schemeClr val="accent6"/>
              </a:solidFill>
            </a:endParaRP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• Växas logotyp</a:t>
            </a: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• Kullen</a:t>
            </a: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• Sidnumrering</a:t>
            </a:r>
          </a:p>
        </p:txBody>
      </p:sp>
    </p:spTree>
    <p:extLst>
      <p:ext uri="{BB962C8B-B14F-4D97-AF65-F5344CB8AC3E}">
        <p14:creationId xmlns:p14="http://schemas.microsoft.com/office/powerpoint/2010/main" val="180153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pic>
        <p:nvPicPr>
          <p:cNvPr id="19" name="Bildobjekt 18" descr="En bild som visar text, clipart&#10;&#10;Automatiskt genererad beskrivning">
            <a:extLst>
              <a:ext uri="{FF2B5EF4-FFF2-40B4-BE49-F238E27FC236}">
                <a16:creationId xmlns:a16="http://schemas.microsoft.com/office/drawing/2014/main" id="{4A49A95C-B51C-B341-891C-285E2B53E8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1493E04-0420-A54E-9A8D-E61FD4BE8ED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60000" y="1406524"/>
            <a:ext cx="4212000" cy="257329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59999" y="551498"/>
            <a:ext cx="8389553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 Max två rader.</a:t>
            </a: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789169" y="1406525"/>
            <a:ext cx="3960383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796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+ 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pic>
        <p:nvPicPr>
          <p:cNvPr id="19" name="Bildobjekt 18" descr="En bild som visar text, clipart&#10;&#10;Automatiskt genererad beskrivning">
            <a:extLst>
              <a:ext uri="{FF2B5EF4-FFF2-40B4-BE49-F238E27FC236}">
                <a16:creationId xmlns:a16="http://schemas.microsoft.com/office/drawing/2014/main" id="{4A49A95C-B51C-B341-891C-285E2B53E8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1493E04-0420-A54E-9A8D-E61FD4BE8ED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572000" y="1406525"/>
            <a:ext cx="4175999" cy="237964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59999" y="551498"/>
            <a:ext cx="8388000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 Max två rader.</a:t>
            </a: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59999" y="1406525"/>
            <a:ext cx="3960383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967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+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pic>
        <p:nvPicPr>
          <p:cNvPr id="19" name="Bildobjekt 18" descr="En bild som visar text, clipart&#10;&#10;Automatiskt genererad beskrivning">
            <a:extLst>
              <a:ext uri="{FF2B5EF4-FFF2-40B4-BE49-F238E27FC236}">
                <a16:creationId xmlns:a16="http://schemas.microsoft.com/office/drawing/2014/main" id="{4A49A95C-B51C-B341-891C-285E2B53E8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1493E04-0420-A54E-9A8D-E61FD4BE8ED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572001" y="1406525"/>
            <a:ext cx="1955180" cy="228824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59999" y="551498"/>
            <a:ext cx="8388000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 Max två rader.</a:t>
            </a: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59999" y="1406525"/>
            <a:ext cx="3960383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8F4EC130-FF7E-2A44-A763-84F8EE8E9E3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769974" y="1406525"/>
            <a:ext cx="1978025" cy="230346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05794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avdel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92EBBA10-A875-5D41-9E53-52EC0C9266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1769587"/>
            <a:ext cx="7798054" cy="1278413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200" b="1">
                <a:solidFill>
                  <a:schemeClr val="tx2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Kapitelavdelare.</a:t>
            </a:r>
            <a:br>
              <a:rPr lang="sv-SE" noProof="0" dirty="0"/>
            </a:br>
            <a:r>
              <a:rPr lang="sv-SE" noProof="0" dirty="0"/>
              <a:t>Klicka här för att lägga till rubrik.</a:t>
            </a:r>
          </a:p>
        </p:txBody>
      </p:sp>
      <p:sp>
        <p:nvSpPr>
          <p:cNvPr id="9" name="Platshållare för bildnummer 3">
            <a:extLst>
              <a:ext uri="{FF2B5EF4-FFF2-40B4-BE49-F238E27FC236}">
                <a16:creationId xmlns:a16="http://schemas.microsoft.com/office/drawing/2014/main" id="{5C36A0EA-4BEC-F94E-B388-A86B1AED2FB1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tx1"/>
                </a:solidFill>
              </a:rPr>
              <a:t>‹#›</a:t>
            </a:fld>
            <a:endParaRPr lang="sv-SE" sz="700" dirty="0">
              <a:solidFill>
                <a:schemeClr val="tx1"/>
              </a:solidFill>
            </a:endParaRPr>
          </a:p>
        </p:txBody>
      </p:sp>
      <p:pic>
        <p:nvPicPr>
          <p:cNvPr id="10" name="Bildobjekt 9" descr="En bild som visar text, clipart&#10;&#10;Automatiskt genererad beskrivning">
            <a:extLst>
              <a:ext uri="{FF2B5EF4-FFF2-40B4-BE49-F238E27FC236}">
                <a16:creationId xmlns:a16="http://schemas.microsoft.com/office/drawing/2014/main" id="{02C9FC0B-699D-9A4A-8BF2-935A9FEEBF4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407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avdelare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C66274D7-0642-CE4A-A5BF-4290088A11D2}"/>
              </a:ext>
            </a:extLst>
          </p:cNvPr>
          <p:cNvSpPr/>
          <p:nvPr userDrawn="1"/>
        </p:nvSpPr>
        <p:spPr>
          <a:xfrm>
            <a:off x="-1722664" y="3486150"/>
            <a:ext cx="1531826" cy="16573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978EA0E-9A03-E84C-86AB-8B9176DEDA6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41195"/>
            <a:ext cx="7798054" cy="1077218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2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Kapitelavdelare.</a:t>
            </a:r>
            <a:br>
              <a:rPr lang="sv-SE" noProof="0" dirty="0"/>
            </a:br>
            <a:r>
              <a:rPr lang="sv-SE" noProof="0" dirty="0"/>
              <a:t>Klicka här för att lägga till rubrik.</a:t>
            </a:r>
          </a:p>
        </p:txBody>
      </p:sp>
      <p:sp>
        <p:nvSpPr>
          <p:cNvPr id="7" name="Platshållare för bildnummer 3">
            <a:extLst>
              <a:ext uri="{FF2B5EF4-FFF2-40B4-BE49-F238E27FC236}">
                <a16:creationId xmlns:a16="http://schemas.microsoft.com/office/drawing/2014/main" id="{ADF5F3D9-FED7-E546-810C-EA4FFC0C057F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tx1"/>
                </a:solidFill>
              </a:rPr>
              <a:t>‹#›</a:t>
            </a:fld>
            <a:endParaRPr lang="sv-SE" sz="700" dirty="0">
              <a:solidFill>
                <a:schemeClr val="tx1"/>
              </a:solidFill>
            </a:endParaRP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4A978669-CCF2-5C41-B3F7-F3D5F9CD6E42}"/>
              </a:ext>
            </a:extLst>
          </p:cNvPr>
          <p:cNvSpPr txBox="1"/>
          <p:nvPr userDrawn="1"/>
        </p:nvSpPr>
        <p:spPr>
          <a:xfrm>
            <a:off x="-1722663" y="3548588"/>
            <a:ext cx="1531826" cy="155427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sv-SE" sz="900" b="1" dirty="0">
                <a:solidFill>
                  <a:schemeClr val="accent6"/>
                </a:solidFill>
              </a:rPr>
              <a:t>Kapitelavdelare med fullstor bild:</a:t>
            </a:r>
          </a:p>
          <a:p>
            <a:pPr algn="l"/>
            <a:endParaRPr lang="sv-SE" sz="700" dirty="0">
              <a:solidFill>
                <a:schemeClr val="accent6"/>
              </a:solidFill>
            </a:endParaRP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På dessa behöver man kopiera in grafiska element från mallen för att de ska synas ovanför bilden.</a:t>
            </a:r>
          </a:p>
          <a:p>
            <a:pPr algn="l"/>
            <a:endParaRPr lang="sv-SE" sz="700" dirty="0">
              <a:solidFill>
                <a:schemeClr val="accent6"/>
              </a:solidFill>
            </a:endParaRP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• Växas logotyp</a:t>
            </a: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• Sidnumrering</a:t>
            </a:r>
          </a:p>
          <a:p>
            <a:pPr algn="l"/>
            <a:endParaRPr lang="sv-SE" sz="700" dirty="0">
              <a:solidFill>
                <a:schemeClr val="accent6"/>
              </a:solidFill>
            </a:endParaRP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Beroende på vilken bild som används så kan rubrikfärg och placering ev. behöva justeras.</a:t>
            </a:r>
          </a:p>
        </p:txBody>
      </p:sp>
      <p:pic>
        <p:nvPicPr>
          <p:cNvPr id="13" name="Bildobjekt 12" descr="En bild som visar text, clipart&#10;&#10;Automatiskt genererad beskrivning">
            <a:extLst>
              <a:ext uri="{FF2B5EF4-FFF2-40B4-BE49-F238E27FC236}">
                <a16:creationId xmlns:a16="http://schemas.microsoft.com/office/drawing/2014/main" id="{CA072DD3-18CB-EC46-9FCF-307F3A62E6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953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sida – Animerad logotyp med lj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Växa Logo finslip utan swish" descr="Växa Logo finslip utan swish">
            <a:hlinkClick r:id="" action="ppaction://media"/>
            <a:extLst>
              <a:ext uri="{FF2B5EF4-FFF2-40B4-BE49-F238E27FC236}">
                <a16:creationId xmlns:a16="http://schemas.microsoft.com/office/drawing/2014/main" id="{796C50D1-2F30-074B-8396-33724276FA99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938" y="0"/>
            <a:ext cx="9144000" cy="5143500"/>
          </a:xfrm>
          <a:prstGeom prst="rect">
            <a:avLst/>
          </a:prstGeom>
          <a:scene3d>
            <a:camera prst="orthographicFront">
              <a:rot lat="0" lon="6000" rev="0"/>
            </a:camera>
            <a:lightRig rig="threePt" dir="t"/>
          </a:scene3d>
        </p:spPr>
      </p:pic>
      <p:grpSp>
        <p:nvGrpSpPr>
          <p:cNvPr id="12" name="Grupp 11">
            <a:extLst>
              <a:ext uri="{FF2B5EF4-FFF2-40B4-BE49-F238E27FC236}">
                <a16:creationId xmlns:a16="http://schemas.microsoft.com/office/drawing/2014/main" id="{9CF4FA35-1012-3E44-AB4E-2D70702C19FE}"/>
              </a:ext>
            </a:extLst>
          </p:cNvPr>
          <p:cNvGrpSpPr/>
          <p:nvPr userDrawn="1"/>
        </p:nvGrpSpPr>
        <p:grpSpPr>
          <a:xfrm>
            <a:off x="3069772" y="2925102"/>
            <a:ext cx="2951187" cy="1077218"/>
            <a:chOff x="3512515" y="3147044"/>
            <a:chExt cx="2951187" cy="1077218"/>
          </a:xfrm>
        </p:grpSpPr>
        <p:sp>
          <p:nvSpPr>
            <p:cNvPr id="13" name="Rubrik 21">
              <a:hlinkClick r:id="rId5"/>
              <a:extLst>
                <a:ext uri="{FF2B5EF4-FFF2-40B4-BE49-F238E27FC236}">
                  <a16:creationId xmlns:a16="http://schemas.microsoft.com/office/drawing/2014/main" id="{AF4D2872-EA1C-DB44-BB41-F6995E426AC7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4989249" y="3147044"/>
              <a:ext cx="1474453" cy="1077218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2"/>
                  </a:solidFill>
                  <a:latin typeface="+mj-lt"/>
                  <a:ea typeface="Calibri" charset="0"/>
                  <a:cs typeface="Calibri" charset="0"/>
                </a:defRPr>
              </a:lvl1pPr>
            </a:lstStyle>
            <a:p>
              <a:r>
                <a:rPr lang="sv-SE" sz="2000" b="1" dirty="0" err="1">
                  <a:latin typeface="+mn-lt"/>
                </a:rPr>
                <a:t>www.vxa.se</a:t>
              </a:r>
              <a:endParaRPr lang="sv-SE" sz="2000" b="1" dirty="0">
                <a:latin typeface="+mn-lt"/>
              </a:endParaRPr>
            </a:p>
          </p:txBody>
        </p:sp>
        <p:sp>
          <p:nvSpPr>
            <p:cNvPr id="14" name="Rubrik 21">
              <a:extLst>
                <a:ext uri="{FF2B5EF4-FFF2-40B4-BE49-F238E27FC236}">
                  <a16:creationId xmlns:a16="http://schemas.microsoft.com/office/drawing/2014/main" id="{510B15BD-3C64-AB42-9E1E-8A7D69292360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512515" y="3147044"/>
              <a:ext cx="1574389" cy="1077218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/>
                  </a:solidFill>
                  <a:latin typeface="+mj-lt"/>
                  <a:ea typeface="Calibri" charset="0"/>
                  <a:cs typeface="Calibri" charset="0"/>
                </a:defRPr>
              </a:lvl1pPr>
            </a:lstStyle>
            <a:p>
              <a:r>
                <a:rPr lang="sv-SE" sz="2000" dirty="0">
                  <a:latin typeface="+mn-lt"/>
                </a:rPr>
                <a:t>Besök oss på: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7672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4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sida – Animerad logotyp utan lj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vaxa-logo-a" descr="vaxa-logo-a">
            <a:hlinkClick r:id="" action="ppaction://media"/>
            <a:extLst>
              <a:ext uri="{FF2B5EF4-FFF2-40B4-BE49-F238E27FC236}">
                <a16:creationId xmlns:a16="http://schemas.microsoft.com/office/drawing/2014/main" id="{1AC86E5B-45FE-3E4C-BCEC-9BBEE672732C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938" y="3175"/>
            <a:ext cx="9144000" cy="5143500"/>
          </a:xfrm>
          <a:prstGeom prst="rect">
            <a:avLst/>
          </a:prstGeom>
          <a:scene3d>
            <a:camera prst="orthographicFront">
              <a:rot lat="0" lon="6000" rev="0"/>
            </a:camera>
            <a:lightRig rig="threePt" dir="t"/>
          </a:scene3d>
        </p:spPr>
      </p:pic>
      <p:grpSp>
        <p:nvGrpSpPr>
          <p:cNvPr id="20" name="Grupp 19">
            <a:extLst>
              <a:ext uri="{FF2B5EF4-FFF2-40B4-BE49-F238E27FC236}">
                <a16:creationId xmlns:a16="http://schemas.microsoft.com/office/drawing/2014/main" id="{35AB59A6-7D13-0546-9C35-95C62F873344}"/>
              </a:ext>
            </a:extLst>
          </p:cNvPr>
          <p:cNvGrpSpPr/>
          <p:nvPr userDrawn="1"/>
        </p:nvGrpSpPr>
        <p:grpSpPr>
          <a:xfrm>
            <a:off x="3069772" y="2925102"/>
            <a:ext cx="2951187" cy="1077218"/>
            <a:chOff x="3512515" y="3147044"/>
            <a:chExt cx="2951187" cy="1077218"/>
          </a:xfrm>
        </p:grpSpPr>
        <p:sp>
          <p:nvSpPr>
            <p:cNvPr id="21" name="Rubrik 21">
              <a:hlinkClick r:id="rId5"/>
              <a:extLst>
                <a:ext uri="{FF2B5EF4-FFF2-40B4-BE49-F238E27FC236}">
                  <a16:creationId xmlns:a16="http://schemas.microsoft.com/office/drawing/2014/main" id="{8108629A-FBBE-174F-9014-61FFE80F05B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4989249" y="3147044"/>
              <a:ext cx="1474453" cy="1077218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2"/>
                  </a:solidFill>
                  <a:latin typeface="+mj-lt"/>
                  <a:ea typeface="Calibri" charset="0"/>
                  <a:cs typeface="Calibri" charset="0"/>
                </a:defRPr>
              </a:lvl1pPr>
            </a:lstStyle>
            <a:p>
              <a:r>
                <a:rPr lang="sv-SE" sz="2000" b="1" dirty="0" err="1">
                  <a:latin typeface="+mn-lt"/>
                </a:rPr>
                <a:t>www.vxa.se</a:t>
              </a:r>
              <a:endParaRPr lang="sv-SE" sz="2000" b="1" dirty="0">
                <a:latin typeface="+mn-lt"/>
              </a:endParaRPr>
            </a:p>
          </p:txBody>
        </p:sp>
        <p:sp>
          <p:nvSpPr>
            <p:cNvPr id="22" name="Rubrik 21">
              <a:extLst>
                <a:ext uri="{FF2B5EF4-FFF2-40B4-BE49-F238E27FC236}">
                  <a16:creationId xmlns:a16="http://schemas.microsoft.com/office/drawing/2014/main" id="{C502C6BA-99E2-0943-B269-1B4F07C958FD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512515" y="3147044"/>
              <a:ext cx="1574389" cy="1077218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/>
                  </a:solidFill>
                  <a:latin typeface="+mj-lt"/>
                  <a:ea typeface="Calibri" charset="0"/>
                  <a:cs typeface="Calibri" charset="0"/>
                </a:defRPr>
              </a:lvl1pPr>
            </a:lstStyle>
            <a:p>
              <a:r>
                <a:rPr lang="sv-SE" sz="2000" dirty="0">
                  <a:latin typeface="+mn-lt"/>
                </a:rPr>
                <a:t>Besök oss på: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08613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sida – Statisk 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 descr="En bild som visar text, clipart&#10;&#10;Automatiskt genererad beskrivning">
            <a:extLst>
              <a:ext uri="{FF2B5EF4-FFF2-40B4-BE49-F238E27FC236}">
                <a16:creationId xmlns:a16="http://schemas.microsoft.com/office/drawing/2014/main" id="{4D3190B3-4B92-DB4D-94C8-DFF02FA097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57400" y="1716382"/>
            <a:ext cx="5029200" cy="944880"/>
          </a:xfrm>
          <a:prstGeom prst="rect">
            <a:avLst/>
          </a:prstGeom>
        </p:spPr>
      </p:pic>
      <p:grpSp>
        <p:nvGrpSpPr>
          <p:cNvPr id="7" name="Grupp 6">
            <a:extLst>
              <a:ext uri="{FF2B5EF4-FFF2-40B4-BE49-F238E27FC236}">
                <a16:creationId xmlns:a16="http://schemas.microsoft.com/office/drawing/2014/main" id="{89BE8778-082B-4146-AA95-6C0CAFD8CC35}"/>
              </a:ext>
            </a:extLst>
          </p:cNvPr>
          <p:cNvGrpSpPr/>
          <p:nvPr userDrawn="1"/>
        </p:nvGrpSpPr>
        <p:grpSpPr>
          <a:xfrm>
            <a:off x="3069772" y="2925102"/>
            <a:ext cx="2951187" cy="1077218"/>
            <a:chOff x="3512515" y="3147044"/>
            <a:chExt cx="2951187" cy="1077218"/>
          </a:xfrm>
        </p:grpSpPr>
        <p:sp>
          <p:nvSpPr>
            <p:cNvPr id="4" name="Rubrik 21">
              <a:hlinkClick r:id="rId3"/>
              <a:extLst>
                <a:ext uri="{FF2B5EF4-FFF2-40B4-BE49-F238E27FC236}">
                  <a16:creationId xmlns:a16="http://schemas.microsoft.com/office/drawing/2014/main" id="{B481C3A2-C5C9-8B43-B557-CB77625B3DE2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4989249" y="3147044"/>
              <a:ext cx="1474453" cy="1077218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2"/>
                  </a:solidFill>
                  <a:latin typeface="+mj-lt"/>
                  <a:ea typeface="Calibri" charset="0"/>
                  <a:cs typeface="Calibri" charset="0"/>
                </a:defRPr>
              </a:lvl1pPr>
            </a:lstStyle>
            <a:p>
              <a:r>
                <a:rPr lang="sv-SE" sz="2000" b="1" dirty="0" err="1">
                  <a:latin typeface="+mn-lt"/>
                </a:rPr>
                <a:t>www.vxa.se</a:t>
              </a:r>
              <a:endParaRPr lang="sv-SE" sz="2000" b="1" dirty="0">
                <a:latin typeface="+mn-lt"/>
              </a:endParaRPr>
            </a:p>
          </p:txBody>
        </p:sp>
        <p:sp>
          <p:nvSpPr>
            <p:cNvPr id="5" name="Rubrik 21">
              <a:extLst>
                <a:ext uri="{FF2B5EF4-FFF2-40B4-BE49-F238E27FC236}">
                  <a16:creationId xmlns:a16="http://schemas.microsoft.com/office/drawing/2014/main" id="{0D88DBE7-2A89-3049-A952-A56AE8C3D76A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512515" y="3147044"/>
              <a:ext cx="1574389" cy="1077218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/>
                  </a:solidFill>
                  <a:latin typeface="+mj-lt"/>
                  <a:ea typeface="Calibri" charset="0"/>
                  <a:cs typeface="Calibri" charset="0"/>
                </a:defRPr>
              </a:lvl1pPr>
            </a:lstStyle>
            <a:p>
              <a:r>
                <a:rPr lang="sv-SE" sz="2000" dirty="0">
                  <a:latin typeface="+mn-lt"/>
                </a:rPr>
                <a:t>Besök oss på: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78668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En bild som visar mörk, gem, ljus&#10;&#10;Automatiskt genererad beskrivning">
            <a:extLst>
              <a:ext uri="{FF2B5EF4-FFF2-40B4-BE49-F238E27FC236}">
                <a16:creationId xmlns:a16="http://schemas.microsoft.com/office/drawing/2014/main" id="{C247A331-CA4B-2646-B30B-BD9378CD08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0" y="0"/>
            <a:ext cx="4572000" cy="5143500"/>
          </a:xfrm>
          <a:prstGeom prst="rect">
            <a:avLst/>
          </a:prstGeom>
        </p:spPr>
      </p:pic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ABF2F1B8-A634-E948-8618-9AC35C61C38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-1" y="-7112"/>
            <a:ext cx="4571999" cy="515061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68000" y="968026"/>
            <a:ext cx="3786322" cy="20309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4400" b="1">
                <a:solidFill>
                  <a:schemeClr val="tx2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</a:t>
            </a:r>
            <a:br>
              <a:rPr lang="sv-SE" noProof="0" dirty="0"/>
            </a:br>
            <a:r>
              <a:rPr lang="sv-SE" noProof="0" dirty="0"/>
              <a:t>för att lägga</a:t>
            </a:r>
            <a:br>
              <a:rPr lang="sv-SE" noProof="0" dirty="0"/>
            </a:br>
            <a:r>
              <a:rPr lang="sv-SE" noProof="0" dirty="0"/>
              <a:t>till rubrik.</a:t>
            </a:r>
          </a:p>
        </p:txBody>
      </p:sp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9365D95E-9EFB-BD4B-9960-449EEE53A8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68000" y="3224826"/>
            <a:ext cx="3402607" cy="496971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lägga till underrubrik.</a:t>
            </a:r>
          </a:p>
        </p:txBody>
      </p:sp>
      <p:pic>
        <p:nvPicPr>
          <p:cNvPr id="11" name="Bildobjekt 10" descr="En bild som visar text, clipart&#10;&#10;Automatiskt genererad beskrivning">
            <a:extLst>
              <a:ext uri="{FF2B5EF4-FFF2-40B4-BE49-F238E27FC236}">
                <a16:creationId xmlns:a16="http://schemas.microsoft.com/office/drawing/2014/main" id="{7D6A9B6F-2473-2A49-BBFC-9F4D52437F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86292" y="4689822"/>
            <a:ext cx="1366869" cy="25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131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8812B377-B44C-4A47-8460-C3717088B3EE}"/>
              </a:ext>
            </a:extLst>
          </p:cNvPr>
          <p:cNvSpPr/>
          <p:nvPr userDrawn="1"/>
        </p:nvSpPr>
        <p:spPr>
          <a:xfrm>
            <a:off x="0" y="0"/>
            <a:ext cx="9143999" cy="5143500"/>
          </a:xfrm>
          <a:prstGeom prst="rect">
            <a:avLst/>
          </a:prstGeom>
          <a:gradFill>
            <a:gsLst>
              <a:gs pos="0">
                <a:schemeClr val="accent1"/>
              </a:gs>
              <a:gs pos="82000">
                <a:schemeClr val="tx2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noFill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C610256-C2A9-784D-8BB5-336A7C1475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30650"/>
            <a:ext cx="7798054" cy="20309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6000" b="1">
                <a:solidFill>
                  <a:schemeClr val="bg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</a:t>
            </a:r>
            <a:br>
              <a:rPr lang="sv-SE" noProof="0" dirty="0"/>
            </a:br>
            <a:r>
              <a:rPr lang="sv-SE" noProof="0" dirty="0"/>
              <a:t>att lägga till rubrik.</a:t>
            </a:r>
          </a:p>
        </p:txBody>
      </p:sp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9365D95E-9EFB-BD4B-9960-449EEE53A8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2939825"/>
            <a:ext cx="6908033" cy="496971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lägga till underrubrik.</a:t>
            </a:r>
          </a:p>
        </p:txBody>
      </p:sp>
      <p:pic>
        <p:nvPicPr>
          <p:cNvPr id="11" name="Bildobjekt 10" descr="En bild som visar text, clipart&#10;&#10;Automatiskt genererad beskrivning">
            <a:extLst>
              <a:ext uri="{FF2B5EF4-FFF2-40B4-BE49-F238E27FC236}">
                <a16:creationId xmlns:a16="http://schemas.microsoft.com/office/drawing/2014/main" id="{0C9220AC-6C21-F04A-8CA5-618AA59026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86292" y="4689822"/>
            <a:ext cx="1366869" cy="25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270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864B87F6-E741-A24A-9152-E9A003A6DF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Bildobjekt 8" descr="En bild som visar text, clipart&#10;&#10;Automatiskt genererad beskrivning">
            <a:extLst>
              <a:ext uri="{FF2B5EF4-FFF2-40B4-BE49-F238E27FC236}">
                <a16:creationId xmlns:a16="http://schemas.microsoft.com/office/drawing/2014/main" id="{EFB3D75B-B425-A544-BFC6-70B7B3B1252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86292" y="4689822"/>
            <a:ext cx="1366869" cy="256066"/>
          </a:xfrm>
          <a:prstGeom prst="rect">
            <a:avLst/>
          </a:prstGeom>
        </p:spPr>
      </p:pic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30650"/>
            <a:ext cx="7798054" cy="20309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6000" b="1">
                <a:solidFill>
                  <a:schemeClr val="tx2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</a:t>
            </a:r>
            <a:br>
              <a:rPr lang="sv-SE" noProof="0" dirty="0"/>
            </a:br>
            <a:r>
              <a:rPr lang="sv-SE" noProof="0" dirty="0"/>
              <a:t>att lägga till rubrik.</a:t>
            </a:r>
          </a:p>
        </p:txBody>
      </p:sp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9365D95E-9EFB-BD4B-9960-449EEE53A8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2939825"/>
            <a:ext cx="6908033" cy="496971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lägga till underrubrik.</a:t>
            </a:r>
          </a:p>
        </p:txBody>
      </p:sp>
    </p:spTree>
    <p:extLst>
      <p:ext uri="{BB962C8B-B14F-4D97-AF65-F5344CB8AC3E}">
        <p14:creationId xmlns:p14="http://schemas.microsoft.com/office/powerpoint/2010/main" val="3295028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En bild som visar text, clipart&#10;&#10;Automatiskt genererad beskrivning">
            <a:extLst>
              <a:ext uri="{FF2B5EF4-FFF2-40B4-BE49-F238E27FC236}">
                <a16:creationId xmlns:a16="http://schemas.microsoft.com/office/drawing/2014/main" id="{EFB3D75B-B425-A544-BFC6-70B7B3B125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86292" y="4689822"/>
            <a:ext cx="1366869" cy="256066"/>
          </a:xfrm>
          <a:prstGeom prst="rect">
            <a:avLst/>
          </a:prstGeom>
        </p:spPr>
      </p:pic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30650"/>
            <a:ext cx="7798054" cy="20309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60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</a:t>
            </a:r>
            <a:br>
              <a:rPr lang="sv-SE" noProof="0" dirty="0"/>
            </a:br>
            <a:r>
              <a:rPr lang="sv-SE" noProof="0" dirty="0"/>
              <a:t>att lägga till rubrik.</a:t>
            </a:r>
          </a:p>
        </p:txBody>
      </p:sp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9365D95E-9EFB-BD4B-9960-449EEE53A8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2939825"/>
            <a:ext cx="6908033" cy="496971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lägga till underrubrik.</a:t>
            </a:r>
          </a:p>
        </p:txBody>
      </p:sp>
    </p:spTree>
    <p:extLst>
      <p:ext uri="{BB962C8B-B14F-4D97-AF65-F5344CB8AC3E}">
        <p14:creationId xmlns:p14="http://schemas.microsoft.com/office/powerpoint/2010/main" val="113919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1-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60000" y="551498"/>
            <a:ext cx="8389554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</a:t>
            </a:r>
            <a:br>
              <a:rPr lang="sv-SE" noProof="0" dirty="0"/>
            </a:br>
            <a:r>
              <a:rPr lang="sv-SE" noProof="0" dirty="0"/>
              <a:t>Använd max två rader.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59998" y="1406525"/>
            <a:ext cx="8388000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8" name="Bildobjekt 17" descr="En bild som visar text, clipart&#10;&#10;Automatiskt genererad beskrivning">
            <a:extLst>
              <a:ext uri="{FF2B5EF4-FFF2-40B4-BE49-F238E27FC236}">
                <a16:creationId xmlns:a16="http://schemas.microsoft.com/office/drawing/2014/main" id="{571499B3-A888-8D41-B74A-F80DC10E3FD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337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2-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59999" y="551498"/>
            <a:ext cx="8388000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</a:t>
            </a:r>
            <a:br>
              <a:rPr lang="sv-SE" noProof="0" dirty="0"/>
            </a:br>
            <a:r>
              <a:rPr lang="sv-SE" noProof="0" dirty="0"/>
              <a:t>Använd max två rader.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0000" y="1406525"/>
            <a:ext cx="8388000" cy="3059113"/>
          </a:xfrm>
          <a:prstGeom prst="rect">
            <a:avLst/>
          </a:prstGeom>
        </p:spPr>
        <p:txBody>
          <a:bodyPr numCol="2"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3" name="Bildobjekt 12" descr="En bild som visar text, clipart&#10;&#10;Automatiskt genererad beskrivning">
            <a:extLst>
              <a:ext uri="{FF2B5EF4-FFF2-40B4-BE49-F238E27FC236}">
                <a16:creationId xmlns:a16="http://schemas.microsoft.com/office/drawing/2014/main" id="{1B6F084F-47BE-F54B-851A-DAA1A8048CA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402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+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diagram 6">
            <a:extLst>
              <a:ext uri="{FF2B5EF4-FFF2-40B4-BE49-F238E27FC236}">
                <a16:creationId xmlns:a16="http://schemas.microsoft.com/office/drawing/2014/main" id="{AB521378-AD1D-994E-A330-31DAA132C6EA}"/>
              </a:ext>
            </a:extLst>
          </p:cNvPr>
          <p:cNvSpPr>
            <a:spLocks noGrp="1"/>
          </p:cNvSpPr>
          <p:nvPr>
            <p:ph type="chart" sz="quarter" idx="21"/>
          </p:nvPr>
        </p:nvSpPr>
        <p:spPr>
          <a:xfrm>
            <a:off x="4751294" y="1406525"/>
            <a:ext cx="3996705" cy="284274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chemeClr val="tx2"/>
              </a:buClr>
              <a:buFontTx/>
              <a:buNone/>
              <a:defRPr sz="1400"/>
            </a:lvl1pPr>
          </a:lstStyle>
          <a:p>
            <a:r>
              <a:rPr lang="sv-SE"/>
              <a:t>Klicka på ikonen för att lägga till ett diagram</a:t>
            </a:r>
            <a:endParaRPr lang="sv-SE" dirty="0"/>
          </a:p>
        </p:txBody>
      </p:sp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59999" y="551498"/>
            <a:ext cx="8388000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</a:t>
            </a:r>
            <a:br>
              <a:rPr lang="sv-SE" noProof="0" dirty="0"/>
            </a:br>
            <a:r>
              <a:rPr lang="sv-SE" noProof="0" dirty="0"/>
              <a:t>Använd max två rader.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0000" y="1406525"/>
            <a:ext cx="4212000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8" name="Bildobjekt 17" descr="En bild som visar text, clipart&#10;&#10;Automatiskt genererad beskrivning">
            <a:extLst>
              <a:ext uri="{FF2B5EF4-FFF2-40B4-BE49-F238E27FC236}">
                <a16:creationId xmlns:a16="http://schemas.microsoft.com/office/drawing/2014/main" id="{571499B3-A888-8D41-B74A-F80DC10E3FD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375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+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abell 2">
            <a:extLst>
              <a:ext uri="{FF2B5EF4-FFF2-40B4-BE49-F238E27FC236}">
                <a16:creationId xmlns:a16="http://schemas.microsoft.com/office/drawing/2014/main" id="{D7959753-A15C-A843-837C-7191A0559C9D}"/>
              </a:ext>
            </a:extLst>
          </p:cNvPr>
          <p:cNvSpPr>
            <a:spLocks noGrp="1"/>
          </p:cNvSpPr>
          <p:nvPr>
            <p:ph type="tbl" sz="quarter" idx="22" hasCustomPrompt="1"/>
          </p:nvPr>
        </p:nvSpPr>
        <p:spPr>
          <a:xfrm>
            <a:off x="4751388" y="1406525"/>
            <a:ext cx="3997325" cy="284321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 dirty="0"/>
              <a:t>Tabell</a:t>
            </a:r>
          </a:p>
        </p:txBody>
      </p:sp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59999" y="551498"/>
            <a:ext cx="8388000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</a:t>
            </a:r>
            <a:br>
              <a:rPr lang="sv-SE" noProof="0" dirty="0"/>
            </a:br>
            <a:r>
              <a:rPr lang="sv-SE" noProof="0" dirty="0"/>
              <a:t>Använd max två rader.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0000" y="1406525"/>
            <a:ext cx="4212000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8" name="Bildobjekt 17" descr="En bild som visar text, clipart&#10;&#10;Automatiskt genererad beskrivning">
            <a:extLst>
              <a:ext uri="{FF2B5EF4-FFF2-40B4-BE49-F238E27FC236}">
                <a16:creationId xmlns:a16="http://schemas.microsoft.com/office/drawing/2014/main" id="{571499B3-A888-8D41-B74A-F80DC10E3FD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99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27713761-F51F-4446-B1C2-9436413D9576}"/>
              </a:ext>
            </a:extLst>
          </p:cNvPr>
          <p:cNvSpPr/>
          <p:nvPr userDrawn="1"/>
        </p:nvSpPr>
        <p:spPr>
          <a:xfrm>
            <a:off x="-1720082" y="0"/>
            <a:ext cx="1520096" cy="24502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5" name="textruta 44">
            <a:extLst>
              <a:ext uri="{FF2B5EF4-FFF2-40B4-BE49-F238E27FC236}">
                <a16:creationId xmlns:a16="http://schemas.microsoft.com/office/drawing/2014/main" id="{5C805AAD-CAF6-A341-AA8C-17FA7790D2A4}"/>
              </a:ext>
            </a:extLst>
          </p:cNvPr>
          <p:cNvSpPr txBox="1"/>
          <p:nvPr userDrawn="1"/>
        </p:nvSpPr>
        <p:spPr>
          <a:xfrm>
            <a:off x="-1720082" y="138111"/>
            <a:ext cx="1615569" cy="76944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sv-SE" sz="900" b="1" dirty="0">
                <a:solidFill>
                  <a:schemeClr val="accent6"/>
                </a:solidFill>
              </a:rPr>
              <a:t>Växas färgpalett:</a:t>
            </a:r>
          </a:p>
          <a:p>
            <a:pPr algn="l"/>
            <a:endParaRPr lang="sv-SE" sz="700" dirty="0">
              <a:solidFill>
                <a:schemeClr val="accent6"/>
              </a:solidFill>
            </a:endParaRP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Då Växas alla färger inte får plats i färgbiblioteket i Powerpoint, finns de här nedan att tillgå. Använd pipetten för att få färgkod du önskar använda.</a:t>
            </a:r>
          </a:p>
        </p:txBody>
      </p:sp>
      <p:grpSp>
        <p:nvGrpSpPr>
          <p:cNvPr id="4" name="Grupp 3">
            <a:extLst>
              <a:ext uri="{FF2B5EF4-FFF2-40B4-BE49-F238E27FC236}">
                <a16:creationId xmlns:a16="http://schemas.microsoft.com/office/drawing/2014/main" id="{BFF130D6-C82C-2247-BE0D-91691D0A6808}"/>
              </a:ext>
            </a:extLst>
          </p:cNvPr>
          <p:cNvGrpSpPr/>
          <p:nvPr userDrawn="1"/>
        </p:nvGrpSpPr>
        <p:grpSpPr>
          <a:xfrm>
            <a:off x="-1627357" y="1012098"/>
            <a:ext cx="873682" cy="1250721"/>
            <a:chOff x="-1034676" y="0"/>
            <a:chExt cx="873682" cy="1250721"/>
          </a:xfrm>
        </p:grpSpPr>
        <p:sp>
          <p:nvSpPr>
            <p:cNvPr id="29" name="Rektangel 28">
              <a:extLst>
                <a:ext uri="{FF2B5EF4-FFF2-40B4-BE49-F238E27FC236}">
                  <a16:creationId xmlns:a16="http://schemas.microsoft.com/office/drawing/2014/main" id="{6493999D-9F05-2748-8D93-8DCCFB4148D2}"/>
                </a:ext>
              </a:extLst>
            </p:cNvPr>
            <p:cNvSpPr/>
            <p:nvPr userDrawn="1"/>
          </p:nvSpPr>
          <p:spPr>
            <a:xfrm>
              <a:off x="-1034676" y="534924"/>
              <a:ext cx="176301" cy="176301"/>
            </a:xfrm>
            <a:prstGeom prst="rect">
              <a:avLst/>
            </a:prstGeom>
            <a:solidFill>
              <a:srgbClr val="00A65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46" name="Rektangel 45">
              <a:extLst>
                <a:ext uri="{FF2B5EF4-FFF2-40B4-BE49-F238E27FC236}">
                  <a16:creationId xmlns:a16="http://schemas.microsoft.com/office/drawing/2014/main" id="{E13686DD-8B0D-1A4C-869C-6A6FD3640CCF}"/>
                </a:ext>
              </a:extLst>
            </p:cNvPr>
            <p:cNvSpPr/>
            <p:nvPr userDrawn="1"/>
          </p:nvSpPr>
          <p:spPr>
            <a:xfrm>
              <a:off x="-802216" y="534924"/>
              <a:ext cx="176301" cy="176301"/>
            </a:xfrm>
            <a:prstGeom prst="rect">
              <a:avLst/>
            </a:prstGeom>
            <a:solidFill>
              <a:srgbClr val="66BFB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47" name="Rektangel 46">
              <a:extLst>
                <a:ext uri="{FF2B5EF4-FFF2-40B4-BE49-F238E27FC236}">
                  <a16:creationId xmlns:a16="http://schemas.microsoft.com/office/drawing/2014/main" id="{0DE4E95C-9A21-A34B-93E9-CA2CC70BA5AE}"/>
                </a:ext>
              </a:extLst>
            </p:cNvPr>
            <p:cNvSpPr/>
            <p:nvPr userDrawn="1"/>
          </p:nvSpPr>
          <p:spPr>
            <a:xfrm>
              <a:off x="-337295" y="534924"/>
              <a:ext cx="176301" cy="176301"/>
            </a:xfrm>
            <a:prstGeom prst="rect">
              <a:avLst/>
            </a:prstGeom>
            <a:solidFill>
              <a:srgbClr val="05425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id="{277B4C86-9BCB-A24C-89B6-FD0D45A39E59}"/>
                </a:ext>
              </a:extLst>
            </p:cNvPr>
            <p:cNvSpPr/>
            <p:nvPr userDrawn="1"/>
          </p:nvSpPr>
          <p:spPr>
            <a:xfrm>
              <a:off x="-569756" y="534924"/>
              <a:ext cx="176301" cy="176301"/>
            </a:xfrm>
            <a:prstGeom prst="rect">
              <a:avLst/>
            </a:prstGeom>
            <a:solidFill>
              <a:srgbClr val="006B8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54" name="Rektangel 53">
              <a:extLst>
                <a:ext uri="{FF2B5EF4-FFF2-40B4-BE49-F238E27FC236}">
                  <a16:creationId xmlns:a16="http://schemas.microsoft.com/office/drawing/2014/main" id="{EDF72AED-07B3-5243-BBEC-B4C893B94DF8}"/>
                </a:ext>
              </a:extLst>
            </p:cNvPr>
            <p:cNvSpPr/>
            <p:nvPr userDrawn="1"/>
          </p:nvSpPr>
          <p:spPr>
            <a:xfrm>
              <a:off x="-1034676" y="306324"/>
              <a:ext cx="176301" cy="176301"/>
            </a:xfrm>
            <a:prstGeom prst="rect">
              <a:avLst/>
            </a:prstGeom>
            <a:solidFill>
              <a:srgbClr val="00663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55" name="Rektangel 54">
              <a:extLst>
                <a:ext uri="{FF2B5EF4-FFF2-40B4-BE49-F238E27FC236}">
                  <a16:creationId xmlns:a16="http://schemas.microsoft.com/office/drawing/2014/main" id="{28D414F8-BD90-0A41-8F6C-40F34C9D0BFA}"/>
                </a:ext>
              </a:extLst>
            </p:cNvPr>
            <p:cNvSpPr/>
            <p:nvPr userDrawn="1"/>
          </p:nvSpPr>
          <p:spPr>
            <a:xfrm>
              <a:off x="-802216" y="306324"/>
              <a:ext cx="176301" cy="176301"/>
            </a:xfrm>
            <a:prstGeom prst="rect">
              <a:avLst/>
            </a:prstGeom>
            <a:solidFill>
              <a:srgbClr val="4780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56" name="Rektangel 55">
              <a:extLst>
                <a:ext uri="{FF2B5EF4-FFF2-40B4-BE49-F238E27FC236}">
                  <a16:creationId xmlns:a16="http://schemas.microsoft.com/office/drawing/2014/main" id="{7BE38074-C02D-3440-B4F5-271EDAB3E55B}"/>
                </a:ext>
              </a:extLst>
            </p:cNvPr>
            <p:cNvSpPr/>
            <p:nvPr userDrawn="1"/>
          </p:nvSpPr>
          <p:spPr>
            <a:xfrm>
              <a:off x="-337295" y="306324"/>
              <a:ext cx="176301" cy="176301"/>
            </a:xfrm>
            <a:prstGeom prst="rect">
              <a:avLst/>
            </a:prstGeom>
            <a:solidFill>
              <a:srgbClr val="03293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57" name="Rektangel 56">
              <a:extLst>
                <a:ext uri="{FF2B5EF4-FFF2-40B4-BE49-F238E27FC236}">
                  <a16:creationId xmlns:a16="http://schemas.microsoft.com/office/drawing/2014/main" id="{634C349F-C8A3-0A41-819F-EAC8DB55F38B}"/>
                </a:ext>
              </a:extLst>
            </p:cNvPr>
            <p:cNvSpPr/>
            <p:nvPr userDrawn="1"/>
          </p:nvSpPr>
          <p:spPr>
            <a:xfrm>
              <a:off x="-569756" y="306324"/>
              <a:ext cx="176301" cy="176301"/>
            </a:xfrm>
            <a:prstGeom prst="rect">
              <a:avLst/>
            </a:prstGeom>
            <a:solidFill>
              <a:srgbClr val="00404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64" name="Rektangel 63">
              <a:extLst>
                <a:ext uri="{FF2B5EF4-FFF2-40B4-BE49-F238E27FC236}">
                  <a16:creationId xmlns:a16="http://schemas.microsoft.com/office/drawing/2014/main" id="{6665B3A6-5FE4-2048-9802-C653B6F61E95}"/>
                </a:ext>
              </a:extLst>
            </p:cNvPr>
            <p:cNvSpPr/>
            <p:nvPr userDrawn="1"/>
          </p:nvSpPr>
          <p:spPr>
            <a:xfrm>
              <a:off x="-1034676" y="763524"/>
              <a:ext cx="176301" cy="176301"/>
            </a:xfrm>
            <a:prstGeom prst="rect">
              <a:avLst/>
            </a:prstGeom>
            <a:solidFill>
              <a:srgbClr val="8CC79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65" name="Rektangel 64">
              <a:extLst>
                <a:ext uri="{FF2B5EF4-FFF2-40B4-BE49-F238E27FC236}">
                  <a16:creationId xmlns:a16="http://schemas.microsoft.com/office/drawing/2014/main" id="{94F69F69-FEB9-154C-8D5B-9CBB0FE3C864}"/>
                </a:ext>
              </a:extLst>
            </p:cNvPr>
            <p:cNvSpPr/>
            <p:nvPr userDrawn="1"/>
          </p:nvSpPr>
          <p:spPr>
            <a:xfrm>
              <a:off x="-802216" y="763524"/>
              <a:ext cx="176301" cy="176301"/>
            </a:xfrm>
            <a:prstGeom prst="rect">
              <a:avLst/>
            </a:prstGeom>
            <a:solidFill>
              <a:srgbClr val="A3D6D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66" name="Rektangel 65">
              <a:extLst>
                <a:ext uri="{FF2B5EF4-FFF2-40B4-BE49-F238E27FC236}">
                  <a16:creationId xmlns:a16="http://schemas.microsoft.com/office/drawing/2014/main" id="{30BD4347-F06F-6841-9529-8EEC5FD19943}"/>
                </a:ext>
              </a:extLst>
            </p:cNvPr>
            <p:cNvSpPr/>
            <p:nvPr userDrawn="1"/>
          </p:nvSpPr>
          <p:spPr>
            <a:xfrm>
              <a:off x="-337295" y="763524"/>
              <a:ext cx="176301" cy="176301"/>
            </a:xfrm>
            <a:prstGeom prst="rect">
              <a:avLst/>
            </a:prstGeom>
            <a:solidFill>
              <a:srgbClr val="0A576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67" name="Rektangel 66">
              <a:extLst>
                <a:ext uri="{FF2B5EF4-FFF2-40B4-BE49-F238E27FC236}">
                  <a16:creationId xmlns:a16="http://schemas.microsoft.com/office/drawing/2014/main" id="{426C8668-0638-354C-8826-CAF5B5F86AB1}"/>
                </a:ext>
              </a:extLst>
            </p:cNvPr>
            <p:cNvSpPr/>
            <p:nvPr userDrawn="1"/>
          </p:nvSpPr>
          <p:spPr>
            <a:xfrm>
              <a:off x="-569756" y="763524"/>
              <a:ext cx="176301" cy="176301"/>
            </a:xfrm>
            <a:prstGeom prst="rect">
              <a:avLst/>
            </a:prstGeom>
            <a:solidFill>
              <a:srgbClr val="4F8FA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69" name="Rektangel 68">
              <a:extLst>
                <a:ext uri="{FF2B5EF4-FFF2-40B4-BE49-F238E27FC236}">
                  <a16:creationId xmlns:a16="http://schemas.microsoft.com/office/drawing/2014/main" id="{92C6A97B-40EF-4840-97F9-31283641EE14}"/>
                </a:ext>
              </a:extLst>
            </p:cNvPr>
            <p:cNvSpPr/>
            <p:nvPr userDrawn="1"/>
          </p:nvSpPr>
          <p:spPr>
            <a:xfrm>
              <a:off x="-1034676" y="1074420"/>
              <a:ext cx="176301" cy="176301"/>
            </a:xfrm>
            <a:prstGeom prst="rect">
              <a:avLst/>
            </a:prstGeom>
            <a:solidFill>
              <a:srgbClr val="57575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70" name="Rektangel 69">
              <a:extLst>
                <a:ext uri="{FF2B5EF4-FFF2-40B4-BE49-F238E27FC236}">
                  <a16:creationId xmlns:a16="http://schemas.microsoft.com/office/drawing/2014/main" id="{D6C69A12-28A7-B44F-BE1E-44018DCB5DAF}"/>
                </a:ext>
              </a:extLst>
            </p:cNvPr>
            <p:cNvSpPr/>
            <p:nvPr userDrawn="1"/>
          </p:nvSpPr>
          <p:spPr>
            <a:xfrm>
              <a:off x="-802216" y="1074420"/>
              <a:ext cx="176301" cy="176301"/>
            </a:xfrm>
            <a:prstGeom prst="rect">
              <a:avLst/>
            </a:prstGeom>
            <a:solidFill>
              <a:srgbClr val="87878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71" name="Rektangel 70">
              <a:extLst>
                <a:ext uri="{FF2B5EF4-FFF2-40B4-BE49-F238E27FC236}">
                  <a16:creationId xmlns:a16="http://schemas.microsoft.com/office/drawing/2014/main" id="{05A0AD0A-ABE5-7846-A01F-C7B479577D27}"/>
                </a:ext>
              </a:extLst>
            </p:cNvPr>
            <p:cNvSpPr/>
            <p:nvPr userDrawn="1"/>
          </p:nvSpPr>
          <p:spPr>
            <a:xfrm>
              <a:off x="-337295" y="1074420"/>
              <a:ext cx="176301" cy="176301"/>
            </a:xfrm>
            <a:prstGeom prst="rect">
              <a:avLst/>
            </a:prstGeom>
            <a:solidFill>
              <a:srgbClr val="EDEDE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72" name="Rektangel 71">
              <a:extLst>
                <a:ext uri="{FF2B5EF4-FFF2-40B4-BE49-F238E27FC236}">
                  <a16:creationId xmlns:a16="http://schemas.microsoft.com/office/drawing/2014/main" id="{9296CEFC-12CC-ED44-8B49-600B53530007}"/>
                </a:ext>
              </a:extLst>
            </p:cNvPr>
            <p:cNvSpPr/>
            <p:nvPr userDrawn="1"/>
          </p:nvSpPr>
          <p:spPr>
            <a:xfrm>
              <a:off x="-569756" y="1074420"/>
              <a:ext cx="176301" cy="176301"/>
            </a:xfrm>
            <a:prstGeom prst="rect">
              <a:avLst/>
            </a:prstGeom>
            <a:solidFill>
              <a:srgbClr val="DADAD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74" name="Rektangel 73">
              <a:extLst>
                <a:ext uri="{FF2B5EF4-FFF2-40B4-BE49-F238E27FC236}">
                  <a16:creationId xmlns:a16="http://schemas.microsoft.com/office/drawing/2014/main" id="{911B14E8-D7B5-E045-9A80-7A974C40D6C3}"/>
                </a:ext>
              </a:extLst>
            </p:cNvPr>
            <p:cNvSpPr/>
            <p:nvPr userDrawn="1"/>
          </p:nvSpPr>
          <p:spPr>
            <a:xfrm>
              <a:off x="-1034676" y="0"/>
              <a:ext cx="408760" cy="176301"/>
            </a:xfrm>
            <a:prstGeom prst="rect">
              <a:avLst/>
            </a:prstGeom>
            <a:solidFill>
              <a:srgbClr val="F08A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76" name="Rektangel 75">
              <a:extLst>
                <a:ext uri="{FF2B5EF4-FFF2-40B4-BE49-F238E27FC236}">
                  <a16:creationId xmlns:a16="http://schemas.microsoft.com/office/drawing/2014/main" id="{39950730-DED7-0341-B586-A5F5FDB356FF}"/>
                </a:ext>
              </a:extLst>
            </p:cNvPr>
            <p:cNvSpPr/>
            <p:nvPr userDrawn="1"/>
          </p:nvSpPr>
          <p:spPr>
            <a:xfrm>
              <a:off x="-337295" y="0"/>
              <a:ext cx="176301" cy="176301"/>
            </a:xfrm>
            <a:prstGeom prst="rect">
              <a:avLst/>
            </a:prstGeom>
            <a:solidFill>
              <a:srgbClr val="FABA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77" name="Rektangel 76">
              <a:extLst>
                <a:ext uri="{FF2B5EF4-FFF2-40B4-BE49-F238E27FC236}">
                  <a16:creationId xmlns:a16="http://schemas.microsoft.com/office/drawing/2014/main" id="{91BF7E36-12AA-CC46-AF87-03BAD86D8356}"/>
                </a:ext>
              </a:extLst>
            </p:cNvPr>
            <p:cNvSpPr/>
            <p:nvPr userDrawn="1"/>
          </p:nvSpPr>
          <p:spPr>
            <a:xfrm>
              <a:off x="-569756" y="0"/>
              <a:ext cx="176301" cy="176301"/>
            </a:xfrm>
            <a:prstGeom prst="rect">
              <a:avLst/>
            </a:prstGeom>
            <a:solidFill>
              <a:srgbClr val="80030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1790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70" r:id="rId2"/>
    <p:sldLayoutId id="2147483756" r:id="rId3"/>
    <p:sldLayoutId id="2147483758" r:id="rId4"/>
    <p:sldLayoutId id="2147483757" r:id="rId5"/>
    <p:sldLayoutId id="2147483765" r:id="rId6"/>
    <p:sldLayoutId id="2147483764" r:id="rId7"/>
    <p:sldLayoutId id="2147483769" r:id="rId8"/>
    <p:sldLayoutId id="2147483774" r:id="rId9"/>
    <p:sldLayoutId id="2147483771" r:id="rId10"/>
    <p:sldLayoutId id="2147483766" r:id="rId11"/>
    <p:sldLayoutId id="2147483772" r:id="rId12"/>
    <p:sldLayoutId id="2147483775" r:id="rId13"/>
    <p:sldLayoutId id="2147483750" r:id="rId14"/>
    <p:sldLayoutId id="2147483751" r:id="rId15"/>
    <p:sldLayoutId id="2147483776" r:id="rId16"/>
    <p:sldLayoutId id="2147483650" r:id="rId17"/>
    <p:sldLayoutId id="2147483773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lnSpc>
          <a:spcPct val="140000"/>
        </a:lnSpc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 3">
            <a:extLst>
              <a:ext uri="{FF2B5EF4-FFF2-40B4-BE49-F238E27FC236}">
                <a16:creationId xmlns:a16="http://schemas.microsoft.com/office/drawing/2014/main" id="{316AEA3B-EFE8-45B4-A98E-8C61EB7F6A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9022312"/>
              </p:ext>
            </p:extLst>
          </p:nvPr>
        </p:nvGraphicFramePr>
        <p:xfrm>
          <a:off x="184941" y="208087"/>
          <a:ext cx="8774117" cy="3660292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712778">
                  <a:extLst>
                    <a:ext uri="{9D8B030D-6E8A-4147-A177-3AD203B41FA5}">
                      <a16:colId xmlns:a16="http://schemas.microsoft.com/office/drawing/2014/main" val="4207860564"/>
                    </a:ext>
                  </a:extLst>
                </a:gridCol>
                <a:gridCol w="711853">
                  <a:extLst>
                    <a:ext uri="{9D8B030D-6E8A-4147-A177-3AD203B41FA5}">
                      <a16:colId xmlns:a16="http://schemas.microsoft.com/office/drawing/2014/main" val="1769242795"/>
                    </a:ext>
                  </a:extLst>
                </a:gridCol>
                <a:gridCol w="711853">
                  <a:extLst>
                    <a:ext uri="{9D8B030D-6E8A-4147-A177-3AD203B41FA5}">
                      <a16:colId xmlns:a16="http://schemas.microsoft.com/office/drawing/2014/main" val="799379651"/>
                    </a:ext>
                  </a:extLst>
                </a:gridCol>
                <a:gridCol w="711853">
                  <a:extLst>
                    <a:ext uri="{9D8B030D-6E8A-4147-A177-3AD203B41FA5}">
                      <a16:colId xmlns:a16="http://schemas.microsoft.com/office/drawing/2014/main" val="1516296976"/>
                    </a:ext>
                  </a:extLst>
                </a:gridCol>
                <a:gridCol w="559991">
                  <a:extLst>
                    <a:ext uri="{9D8B030D-6E8A-4147-A177-3AD203B41FA5}">
                      <a16:colId xmlns:a16="http://schemas.microsoft.com/office/drawing/2014/main" val="1520118365"/>
                    </a:ext>
                  </a:extLst>
                </a:gridCol>
                <a:gridCol w="642203">
                  <a:extLst>
                    <a:ext uri="{9D8B030D-6E8A-4147-A177-3AD203B41FA5}">
                      <a16:colId xmlns:a16="http://schemas.microsoft.com/office/drawing/2014/main" val="686835545"/>
                    </a:ext>
                  </a:extLst>
                </a:gridCol>
                <a:gridCol w="598004">
                  <a:extLst>
                    <a:ext uri="{9D8B030D-6E8A-4147-A177-3AD203B41FA5}">
                      <a16:colId xmlns:a16="http://schemas.microsoft.com/office/drawing/2014/main" val="763142340"/>
                    </a:ext>
                  </a:extLst>
                </a:gridCol>
                <a:gridCol w="733999">
                  <a:extLst>
                    <a:ext uri="{9D8B030D-6E8A-4147-A177-3AD203B41FA5}">
                      <a16:colId xmlns:a16="http://schemas.microsoft.com/office/drawing/2014/main" val="1394215787"/>
                    </a:ext>
                  </a:extLst>
                </a:gridCol>
                <a:gridCol w="544172">
                  <a:extLst>
                    <a:ext uri="{9D8B030D-6E8A-4147-A177-3AD203B41FA5}">
                      <a16:colId xmlns:a16="http://schemas.microsoft.com/office/drawing/2014/main" val="791098075"/>
                    </a:ext>
                  </a:extLst>
                </a:gridCol>
                <a:gridCol w="696034">
                  <a:extLst>
                    <a:ext uri="{9D8B030D-6E8A-4147-A177-3AD203B41FA5}">
                      <a16:colId xmlns:a16="http://schemas.microsoft.com/office/drawing/2014/main" val="3692689496"/>
                    </a:ext>
                  </a:extLst>
                </a:gridCol>
                <a:gridCol w="594791">
                  <a:extLst>
                    <a:ext uri="{9D8B030D-6E8A-4147-A177-3AD203B41FA5}">
                      <a16:colId xmlns:a16="http://schemas.microsoft.com/office/drawing/2014/main" val="96365912"/>
                    </a:ext>
                  </a:extLst>
                </a:gridCol>
                <a:gridCol w="480898">
                  <a:extLst>
                    <a:ext uri="{9D8B030D-6E8A-4147-A177-3AD203B41FA5}">
                      <a16:colId xmlns:a16="http://schemas.microsoft.com/office/drawing/2014/main" val="3306593678"/>
                    </a:ext>
                  </a:extLst>
                </a:gridCol>
                <a:gridCol w="518861">
                  <a:extLst>
                    <a:ext uri="{9D8B030D-6E8A-4147-A177-3AD203B41FA5}">
                      <a16:colId xmlns:a16="http://schemas.microsoft.com/office/drawing/2014/main" val="3728443915"/>
                    </a:ext>
                  </a:extLst>
                </a:gridCol>
                <a:gridCol w="556827">
                  <a:extLst>
                    <a:ext uri="{9D8B030D-6E8A-4147-A177-3AD203B41FA5}">
                      <a16:colId xmlns:a16="http://schemas.microsoft.com/office/drawing/2014/main" val="926590557"/>
                    </a:ext>
                  </a:extLst>
                </a:gridCol>
              </a:tblGrid>
              <a:tr h="385842">
                <a:tc gridSpan="3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Tjurfäder i Augusti 2025</a:t>
                      </a: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sv-SE" sz="700" b="1" i="0" u="none" strike="noStrike" dirty="0">
                        <a:solidFill>
                          <a:srgbClr val="F2F2F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700" b="1" i="0" u="none" strike="noStrike" dirty="0">
                        <a:solidFill>
                          <a:srgbClr val="F2F2F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700" b="1" i="0" u="none" strike="noStrike">
                        <a:solidFill>
                          <a:srgbClr val="F2F2F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700" b="1" i="0" u="none" strike="noStrike">
                        <a:solidFill>
                          <a:srgbClr val="F2F2F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Moderns produktion och exteriör</a:t>
                      </a:r>
                      <a:endParaRPr lang="sv-SE" sz="700" b="1" i="0" u="none" strike="noStrike" dirty="0">
                        <a:solidFill>
                          <a:srgbClr val="F2F2F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8482876"/>
                  </a:ext>
                </a:extLst>
              </a:tr>
              <a:tr h="339730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1" u="none" strike="noStrike" dirty="0">
                          <a:effectLst/>
                        </a:rPr>
                        <a:t>Namn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1" u="none" strike="noStrike" dirty="0">
                          <a:effectLst/>
                        </a:rPr>
                        <a:t>Far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1" u="none" strike="noStrike" dirty="0">
                          <a:effectLst/>
                        </a:rPr>
                        <a:t>Morfar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NTM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Födelseland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Mor </a:t>
                      </a:r>
                      <a:r>
                        <a:rPr lang="sv-SE" sz="700" b="1" u="none" strike="noStrike" dirty="0" err="1">
                          <a:effectLst/>
                        </a:rPr>
                        <a:t>lakt</a:t>
                      </a:r>
                      <a:r>
                        <a:rPr lang="sv-SE" sz="700" b="1" u="none" strike="noStrike" dirty="0">
                          <a:effectLst/>
                        </a:rPr>
                        <a:t> *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Genomsn. </a:t>
                      </a:r>
                      <a:br>
                        <a:rPr lang="sv-SE" sz="700" b="1" u="none" strike="noStrike" dirty="0">
                          <a:effectLst/>
                        </a:rPr>
                      </a:br>
                      <a:r>
                        <a:rPr lang="sv-SE" sz="700" b="1" u="none" strike="noStrike" dirty="0" err="1">
                          <a:effectLst/>
                        </a:rPr>
                        <a:t>Prod</a:t>
                      </a:r>
                      <a:r>
                        <a:rPr lang="sv-SE" sz="700" b="1" u="none" strike="noStrike" dirty="0">
                          <a:effectLst/>
                        </a:rPr>
                        <a:t> kg mjölk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Fett %</a:t>
                      </a: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Protein %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Korshöjd, cm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Kropp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Ben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 Juver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Helhet</a:t>
                      </a: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10611660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VR </a:t>
                      </a:r>
                      <a:r>
                        <a:rPr lang="sv-SE" sz="8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Elke</a:t>
                      </a:r>
                      <a:endParaRPr lang="sv-SE" sz="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Exter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Triad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9 731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79577471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Emus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Exter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Hakvin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7 567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93413599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Flipper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Ferman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Vesty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13 374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75975612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Fleur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Florian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Hakvin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8 929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139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87450062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Viihma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Voima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Hakvin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6 422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6,6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2238944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Haloo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Hamze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Fuzzy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9 338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00984204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Hetz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VR </a:t>
                      </a:r>
                      <a:r>
                        <a:rPr lang="sv-SE" sz="8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Havcar</a:t>
                      </a:r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Venus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8 994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04103776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Even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Eicca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Vesty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8 479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3231188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Windy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Windsor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Vesty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7 573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i.u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37588295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Hagby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Haris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Unicus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SWE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9 980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95865437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VR </a:t>
                      </a:r>
                      <a:r>
                        <a:rPr lang="sv-SE" sz="8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Viihde</a:t>
                      </a: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 P</a:t>
                      </a:r>
                      <a:endParaRPr lang="sv-SE" sz="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VaccinP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Ung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8 985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61945106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Fosca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VR </a:t>
                      </a:r>
                      <a:r>
                        <a:rPr lang="sv-SE" sz="8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Faffner</a:t>
                      </a:r>
                      <a:endParaRPr lang="sv-SE" sz="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Wanted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7 902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6217387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Westend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Wanna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Vimo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11 354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25813650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Havanna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Hopsa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Facit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4 681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78385206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Hyde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Hiking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Hosea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8 066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75283213"/>
                  </a:ext>
                </a:extLst>
              </a:tr>
            </a:tbl>
          </a:graphicData>
        </a:graphic>
      </p:graphicFrame>
      <p:graphicFrame>
        <p:nvGraphicFramePr>
          <p:cNvPr id="5" name="Tabell 4">
            <a:extLst>
              <a:ext uri="{FF2B5EF4-FFF2-40B4-BE49-F238E27FC236}">
                <a16:creationId xmlns:a16="http://schemas.microsoft.com/office/drawing/2014/main" id="{43BD3BBB-01F9-002A-0582-5C06850A45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8778524"/>
              </p:ext>
            </p:extLst>
          </p:nvPr>
        </p:nvGraphicFramePr>
        <p:xfrm>
          <a:off x="4571999" y="4025589"/>
          <a:ext cx="3271157" cy="184415"/>
        </p:xfrm>
        <a:graphic>
          <a:graphicData uri="http://schemas.openxmlformats.org/drawingml/2006/table">
            <a:tbl>
              <a:tblPr/>
              <a:tblGrid>
                <a:gridCol w="3271157">
                  <a:extLst>
                    <a:ext uri="{9D8B030D-6E8A-4147-A177-3AD203B41FA5}">
                      <a16:colId xmlns:a16="http://schemas.microsoft.com/office/drawing/2014/main" val="1016558797"/>
                    </a:ext>
                  </a:extLst>
                </a:gridCol>
              </a:tblGrid>
              <a:tr h="184415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 </a:t>
                      </a:r>
                      <a:r>
                        <a:rPr lang="sv-S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notera att vissa mödrar inte har full första laktation</a:t>
                      </a:r>
                      <a:endParaRPr lang="sv-SE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34198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2097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 3">
            <a:extLst>
              <a:ext uri="{FF2B5EF4-FFF2-40B4-BE49-F238E27FC236}">
                <a16:creationId xmlns:a16="http://schemas.microsoft.com/office/drawing/2014/main" id="{316AEA3B-EFE8-45B4-A98E-8C61EB7F6A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1297490"/>
              </p:ext>
            </p:extLst>
          </p:nvPr>
        </p:nvGraphicFramePr>
        <p:xfrm>
          <a:off x="185404" y="52962"/>
          <a:ext cx="8773192" cy="3660292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711853">
                  <a:extLst>
                    <a:ext uri="{9D8B030D-6E8A-4147-A177-3AD203B41FA5}">
                      <a16:colId xmlns:a16="http://schemas.microsoft.com/office/drawing/2014/main" val="4207860564"/>
                    </a:ext>
                  </a:extLst>
                </a:gridCol>
                <a:gridCol w="711853">
                  <a:extLst>
                    <a:ext uri="{9D8B030D-6E8A-4147-A177-3AD203B41FA5}">
                      <a16:colId xmlns:a16="http://schemas.microsoft.com/office/drawing/2014/main" val="1769242795"/>
                    </a:ext>
                  </a:extLst>
                </a:gridCol>
                <a:gridCol w="711853">
                  <a:extLst>
                    <a:ext uri="{9D8B030D-6E8A-4147-A177-3AD203B41FA5}">
                      <a16:colId xmlns:a16="http://schemas.microsoft.com/office/drawing/2014/main" val="799379651"/>
                    </a:ext>
                  </a:extLst>
                </a:gridCol>
                <a:gridCol w="711853">
                  <a:extLst>
                    <a:ext uri="{9D8B030D-6E8A-4147-A177-3AD203B41FA5}">
                      <a16:colId xmlns:a16="http://schemas.microsoft.com/office/drawing/2014/main" val="1516296976"/>
                    </a:ext>
                  </a:extLst>
                </a:gridCol>
                <a:gridCol w="559991">
                  <a:extLst>
                    <a:ext uri="{9D8B030D-6E8A-4147-A177-3AD203B41FA5}">
                      <a16:colId xmlns:a16="http://schemas.microsoft.com/office/drawing/2014/main" val="1520118365"/>
                    </a:ext>
                  </a:extLst>
                </a:gridCol>
                <a:gridCol w="642203">
                  <a:extLst>
                    <a:ext uri="{9D8B030D-6E8A-4147-A177-3AD203B41FA5}">
                      <a16:colId xmlns:a16="http://schemas.microsoft.com/office/drawing/2014/main" val="686835545"/>
                    </a:ext>
                  </a:extLst>
                </a:gridCol>
                <a:gridCol w="598004">
                  <a:extLst>
                    <a:ext uri="{9D8B030D-6E8A-4147-A177-3AD203B41FA5}">
                      <a16:colId xmlns:a16="http://schemas.microsoft.com/office/drawing/2014/main" val="763142340"/>
                    </a:ext>
                  </a:extLst>
                </a:gridCol>
                <a:gridCol w="733999">
                  <a:extLst>
                    <a:ext uri="{9D8B030D-6E8A-4147-A177-3AD203B41FA5}">
                      <a16:colId xmlns:a16="http://schemas.microsoft.com/office/drawing/2014/main" val="1394215787"/>
                    </a:ext>
                  </a:extLst>
                </a:gridCol>
                <a:gridCol w="544172">
                  <a:extLst>
                    <a:ext uri="{9D8B030D-6E8A-4147-A177-3AD203B41FA5}">
                      <a16:colId xmlns:a16="http://schemas.microsoft.com/office/drawing/2014/main" val="791098075"/>
                    </a:ext>
                  </a:extLst>
                </a:gridCol>
                <a:gridCol w="696034">
                  <a:extLst>
                    <a:ext uri="{9D8B030D-6E8A-4147-A177-3AD203B41FA5}">
                      <a16:colId xmlns:a16="http://schemas.microsoft.com/office/drawing/2014/main" val="3692689496"/>
                    </a:ext>
                  </a:extLst>
                </a:gridCol>
                <a:gridCol w="594791">
                  <a:extLst>
                    <a:ext uri="{9D8B030D-6E8A-4147-A177-3AD203B41FA5}">
                      <a16:colId xmlns:a16="http://schemas.microsoft.com/office/drawing/2014/main" val="96365912"/>
                    </a:ext>
                  </a:extLst>
                </a:gridCol>
                <a:gridCol w="480898">
                  <a:extLst>
                    <a:ext uri="{9D8B030D-6E8A-4147-A177-3AD203B41FA5}">
                      <a16:colId xmlns:a16="http://schemas.microsoft.com/office/drawing/2014/main" val="3306593678"/>
                    </a:ext>
                  </a:extLst>
                </a:gridCol>
                <a:gridCol w="518861">
                  <a:extLst>
                    <a:ext uri="{9D8B030D-6E8A-4147-A177-3AD203B41FA5}">
                      <a16:colId xmlns:a16="http://schemas.microsoft.com/office/drawing/2014/main" val="3728443915"/>
                    </a:ext>
                  </a:extLst>
                </a:gridCol>
                <a:gridCol w="556827">
                  <a:extLst>
                    <a:ext uri="{9D8B030D-6E8A-4147-A177-3AD203B41FA5}">
                      <a16:colId xmlns:a16="http://schemas.microsoft.com/office/drawing/2014/main" val="926590557"/>
                    </a:ext>
                  </a:extLst>
                </a:gridCol>
              </a:tblGrid>
              <a:tr h="385842">
                <a:tc gridSpan="3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Tjurfäder i Maj 2025</a:t>
                      </a: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sv-SE" sz="700" b="1" i="0" u="none" strike="noStrike" dirty="0">
                        <a:solidFill>
                          <a:srgbClr val="F2F2F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700" b="1" i="0" u="none" strike="noStrike" dirty="0">
                        <a:solidFill>
                          <a:srgbClr val="F2F2F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700" b="1" i="0" u="none" strike="noStrike">
                        <a:solidFill>
                          <a:srgbClr val="F2F2F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700" b="1" i="0" u="none" strike="noStrike">
                        <a:solidFill>
                          <a:srgbClr val="F2F2F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Moderns produktion och exteriör</a:t>
                      </a:r>
                      <a:endParaRPr lang="sv-SE" sz="700" b="1" i="0" u="none" strike="noStrike" dirty="0">
                        <a:solidFill>
                          <a:srgbClr val="F2F2F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8482876"/>
                  </a:ext>
                </a:extLst>
              </a:tr>
              <a:tr h="339730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1" u="none" strike="noStrike" dirty="0">
                          <a:effectLst/>
                        </a:rPr>
                        <a:t>Namn</a:t>
                      </a:r>
                      <a:endParaRPr lang="sv-SE" sz="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1" u="none" strike="noStrike" dirty="0">
                          <a:effectLst/>
                        </a:rPr>
                        <a:t>Far</a:t>
                      </a:r>
                      <a:endParaRPr lang="sv-SE" sz="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1" u="none" strike="noStrike" dirty="0">
                          <a:effectLst/>
                        </a:rPr>
                        <a:t>Morfar</a:t>
                      </a:r>
                      <a:endParaRPr lang="sv-SE" sz="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1" u="none" strike="noStrike" dirty="0">
                          <a:effectLst/>
                        </a:rPr>
                        <a:t>NTM</a:t>
                      </a:r>
                      <a:endParaRPr lang="sv-SE" sz="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1" u="none" strike="noStrike" dirty="0">
                          <a:effectLst/>
                        </a:rPr>
                        <a:t>Födelseland</a:t>
                      </a:r>
                      <a:endParaRPr lang="sv-SE" sz="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1" u="none" strike="noStrike" dirty="0">
                          <a:effectLst/>
                        </a:rPr>
                        <a:t>Mor </a:t>
                      </a:r>
                      <a:r>
                        <a:rPr lang="sv-SE" sz="800" b="1" u="none" strike="noStrike" dirty="0" err="1">
                          <a:effectLst/>
                        </a:rPr>
                        <a:t>lakt</a:t>
                      </a:r>
                      <a:r>
                        <a:rPr lang="sv-SE" sz="800" b="1" u="none" strike="noStrike" dirty="0">
                          <a:effectLst/>
                        </a:rPr>
                        <a:t> *</a:t>
                      </a:r>
                      <a:endParaRPr lang="sv-SE" sz="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1" u="none" strike="noStrike" dirty="0">
                          <a:effectLst/>
                        </a:rPr>
                        <a:t>Genomsn. </a:t>
                      </a:r>
                      <a:r>
                        <a:rPr lang="sv-SE" sz="800" b="1" u="none" strike="noStrike" dirty="0" err="1">
                          <a:effectLst/>
                        </a:rPr>
                        <a:t>Prod</a:t>
                      </a:r>
                      <a:r>
                        <a:rPr lang="sv-SE" sz="800" b="1" u="none" strike="noStrike" dirty="0">
                          <a:effectLst/>
                        </a:rPr>
                        <a:t> kg mjölk</a:t>
                      </a:r>
                      <a:endParaRPr lang="sv-SE" sz="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Fett %</a:t>
                      </a: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1" u="none" strike="noStrike" dirty="0">
                          <a:effectLst/>
                        </a:rPr>
                        <a:t>Protein %</a:t>
                      </a:r>
                      <a:endParaRPr lang="sv-SE" sz="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1" u="none" strike="noStrike" dirty="0">
                          <a:effectLst/>
                        </a:rPr>
                        <a:t>Korshöjd, cm</a:t>
                      </a:r>
                      <a:endParaRPr lang="sv-SE" sz="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1" u="none" strike="noStrike">
                          <a:effectLst/>
                        </a:rPr>
                        <a:t>Kropp</a:t>
                      </a:r>
                      <a:endParaRPr lang="sv-SE" sz="8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1" u="none" strike="noStrike" dirty="0">
                          <a:effectLst/>
                        </a:rPr>
                        <a:t>Ben</a:t>
                      </a:r>
                      <a:endParaRPr lang="sv-SE" sz="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1" u="none" strike="noStrike" dirty="0">
                          <a:effectLst/>
                        </a:rPr>
                        <a:t> Juver</a:t>
                      </a:r>
                      <a:endParaRPr lang="sv-SE" sz="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1" i="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Helhet</a:t>
                      </a: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10611660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VR </a:t>
                      </a:r>
                      <a:r>
                        <a:rPr lang="sv-SE" sz="8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Faxi</a:t>
                      </a:r>
                      <a:endParaRPr lang="sv-SE" sz="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Florian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Haribo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8 137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79577471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Elke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Exter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Triad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9 246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02190079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VR </a:t>
                      </a:r>
                      <a:r>
                        <a:rPr lang="sv-SE" sz="8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Viihde</a:t>
                      </a:r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VaccinP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Ung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8 709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95558300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Fluri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Frape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Forza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SWE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10 135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87450062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Hetz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VR </a:t>
                      </a:r>
                      <a:r>
                        <a:rPr lang="sv-SE" sz="8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Havcar</a:t>
                      </a:r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Venus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4 856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08206537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Haloo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Hamze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Fuzzy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9 004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00984204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Hagby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Haris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Unicus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SWE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10 620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04103776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Even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Eicca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Vesty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4 948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3231188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Fosca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Faffner</a:t>
                      </a:r>
                      <a:endParaRPr lang="sv-SE" sz="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Wanted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7 332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6,0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55111977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Haken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HavcarP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Triad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SWE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9 872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27511224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Hyde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Hiking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Hosea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8 628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73971195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Hoppu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Holmes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Farnam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7 716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11645136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Farow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Fardal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Onstad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10 860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24304691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Viisu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Vrej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Bestis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1960472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Higs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Hymy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Fadil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7 337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23374431"/>
                  </a:ext>
                </a:extLst>
              </a:tr>
            </a:tbl>
          </a:graphicData>
        </a:graphic>
      </p:graphicFrame>
      <p:graphicFrame>
        <p:nvGraphicFramePr>
          <p:cNvPr id="5" name="Tabell 4">
            <a:extLst>
              <a:ext uri="{FF2B5EF4-FFF2-40B4-BE49-F238E27FC236}">
                <a16:creationId xmlns:a16="http://schemas.microsoft.com/office/drawing/2014/main" id="{43BD3BBB-01F9-002A-0582-5C06850A45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0519513"/>
              </p:ext>
            </p:extLst>
          </p:nvPr>
        </p:nvGraphicFramePr>
        <p:xfrm>
          <a:off x="4231758" y="3809266"/>
          <a:ext cx="3271157" cy="200056"/>
        </p:xfrm>
        <a:graphic>
          <a:graphicData uri="http://schemas.openxmlformats.org/drawingml/2006/table">
            <a:tbl>
              <a:tblPr/>
              <a:tblGrid>
                <a:gridCol w="3271157">
                  <a:extLst>
                    <a:ext uri="{9D8B030D-6E8A-4147-A177-3AD203B41FA5}">
                      <a16:colId xmlns:a16="http://schemas.microsoft.com/office/drawing/2014/main" val="1016558797"/>
                    </a:ext>
                  </a:extLst>
                </a:gridCol>
              </a:tblGrid>
              <a:tr h="200056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 notera att vissa mödrar inte har full första laktation</a:t>
                      </a:r>
                    </a:p>
                  </a:txBody>
                  <a:tcPr marL="7620" marR="7620" marT="76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34198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99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VAXA-Presentation_Template_21">
  <a:themeElements>
    <a:clrScheme name="Växa 2021">
      <a:dk1>
        <a:srgbClr val="575757"/>
      </a:dk1>
      <a:lt1>
        <a:srgbClr val="FFFFFF"/>
      </a:lt1>
      <a:dk2>
        <a:srgbClr val="F08A00"/>
      </a:dk2>
      <a:lt2>
        <a:srgbClr val="800303"/>
      </a:lt2>
      <a:accent1>
        <a:srgbClr val="FABA00"/>
      </a:accent1>
      <a:accent2>
        <a:srgbClr val="00A65C"/>
      </a:accent2>
      <a:accent3>
        <a:srgbClr val="66BFB5"/>
      </a:accent3>
      <a:accent4>
        <a:srgbClr val="006B85"/>
      </a:accent4>
      <a:accent5>
        <a:srgbClr val="054157"/>
      </a:accent5>
      <a:accent6>
        <a:srgbClr val="000000"/>
      </a:accent6>
      <a:hlink>
        <a:srgbClr val="0563C1"/>
      </a:hlink>
      <a:folHlink>
        <a:srgbClr val="954F7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>
        <a:defPPr algn="l">
          <a:defRPr sz="700"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Vaxa_Presentation_Mall_2021_FINAL" id="{5EC76DB8-985A-4DB5-9D4C-E4E36778B1C8}" vid="{D5A6D22A-5CBD-4CC4-8BF0-5FF8A7F6D16B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9A641ABDCA57A40A1B853BF66D4E7F6" ma:contentTypeVersion="14" ma:contentTypeDescription="Skapa ett nytt dokument." ma:contentTypeScope="" ma:versionID="dc1f2603db3c17ab84e4884931523173">
  <xsd:schema xmlns:xsd="http://www.w3.org/2001/XMLSchema" xmlns:xs="http://www.w3.org/2001/XMLSchema" xmlns:p="http://schemas.microsoft.com/office/2006/metadata/properties" xmlns:ns3="3e49f621-4925-4cfc-8cf2-e9372e9dcac1" xmlns:ns4="9c01dfa8-b2d6-42b3-9663-575dc410e43a" targetNamespace="http://schemas.microsoft.com/office/2006/metadata/properties" ma:root="true" ma:fieldsID="651ed82b109577818555e9ffc28b3df7" ns3:_="" ns4:_="">
    <xsd:import namespace="3e49f621-4925-4cfc-8cf2-e9372e9dcac1"/>
    <xsd:import namespace="9c01dfa8-b2d6-42b3-9663-575dc410e43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ServiceOCR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49f621-4925-4cfc-8cf2-e9372e9dca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01dfa8-b2d6-42b3-9663-575dc410e43a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Delar tips,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D6CC9BE-35C2-4AC4-9125-AC52B3019F5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AF0ECF1-DA92-4C1E-BEA0-CFFD69DD163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e49f621-4925-4cfc-8cf2-e9372e9dcac1"/>
    <ds:schemaRef ds:uri="9c01dfa8-b2d6-42b3-9663-575dc410e43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83AB5F0-8F8D-4358-B296-030D8FBC7BD2}">
  <ds:schemaRefs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purl.org/dc/terms/"/>
    <ds:schemaRef ds:uri="http://schemas.microsoft.com/office/infopath/2007/PartnerControls"/>
    <ds:schemaRef ds:uri="9c01dfa8-b2d6-42b3-9663-575dc410e43a"/>
    <ds:schemaRef ds:uri="http://schemas.openxmlformats.org/package/2006/metadata/core-properties"/>
    <ds:schemaRef ds:uri="3e49f621-4925-4cfc-8cf2-e9372e9dcac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Vxa_Presentation_Mall_v1</Template>
  <TotalTime>2898</TotalTime>
  <Words>655</Words>
  <Application>Microsoft Office PowerPoint</Application>
  <PresentationFormat>Bildspel på skärmen (16:9)</PresentationFormat>
  <Paragraphs>454</Paragraphs>
  <Slides>2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</vt:i4>
      </vt:variant>
    </vt:vector>
  </HeadingPairs>
  <TitlesOfParts>
    <vt:vector size="5" baseType="lpstr">
      <vt:lpstr>Arial</vt:lpstr>
      <vt:lpstr>Calibri</vt:lpstr>
      <vt:lpstr>VAXA-Presentation_Template_21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ipsum dolor sit amet consectetur.</dc:title>
  <dc:creator>Karolin Björklund</dc:creator>
  <cp:lastModifiedBy>Lottie Ektander</cp:lastModifiedBy>
  <cp:revision>28</cp:revision>
  <cp:lastPrinted>2022-12-15T06:47:21Z</cp:lastPrinted>
  <dcterms:created xsi:type="dcterms:W3CDTF">2022-02-08T16:42:41Z</dcterms:created>
  <dcterms:modified xsi:type="dcterms:W3CDTF">2025-08-19T07:22:31Z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0x01010049A641ABDCA57A40A1B853BF66D4E7F6</vt:lpwstr>
  </property>
</Properties>
</file>