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6" r:id="rId5"/>
    <p:sldId id="355" r:id="rId6"/>
    <p:sldId id="349" r:id="rId7"/>
    <p:sldId id="357" r:id="rId8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4C61D-C02E-4C37-A8CC-F3AC83453FC5}" v="2" dt="2025-05-14T12:11:06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5C74C61D-C02E-4C37-A8CC-F3AC83453FC5}"/>
    <pc:docChg chg="modSld sldOrd">
      <pc:chgData name="Lottie Ektander" userId="237d7040-4f81-456a-aee6-4aefd1a3f525" providerId="ADAL" clId="{5C74C61D-C02E-4C37-A8CC-F3AC83453FC5}" dt="2025-05-14T13:24:34.069" v="56" actId="20577"/>
      <pc:docMkLst>
        <pc:docMk/>
      </pc:docMkLst>
      <pc:sldChg chg="modSp mod ord">
        <pc:chgData name="Lottie Ektander" userId="237d7040-4f81-456a-aee6-4aefd1a3f525" providerId="ADAL" clId="{5C74C61D-C02E-4C37-A8CC-F3AC83453FC5}" dt="2025-05-14T12:11:27.697" v="27" actId="1076"/>
        <pc:sldMkLst>
          <pc:docMk/>
          <pc:sldMk cId="1624316005" sldId="355"/>
        </pc:sldMkLst>
        <pc:graphicFrameChg chg="mod modGraphic">
          <ac:chgData name="Lottie Ektander" userId="237d7040-4f81-456a-aee6-4aefd1a3f525" providerId="ADAL" clId="{5C74C61D-C02E-4C37-A8CC-F3AC83453FC5}" dt="2025-05-14T12:11:24.161" v="26" actId="1076"/>
          <ac:graphicFrameMkLst>
            <pc:docMk/>
            <pc:sldMk cId="1624316005" sldId="355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5C74C61D-C02E-4C37-A8CC-F3AC83453FC5}" dt="2025-05-14T12:11:27.697" v="27" actId="1076"/>
          <ac:graphicFrameMkLst>
            <pc:docMk/>
            <pc:sldMk cId="1624316005" sldId="355"/>
            <ac:graphicFrameMk id="5" creationId="{D8FA7166-56BF-C01F-2D77-878D630011BF}"/>
          </ac:graphicFrameMkLst>
        </pc:graphicFrameChg>
      </pc:sldChg>
      <pc:sldChg chg="modSp mod ord">
        <pc:chgData name="Lottie Ektander" userId="237d7040-4f81-456a-aee6-4aefd1a3f525" providerId="ADAL" clId="{5C74C61D-C02E-4C37-A8CC-F3AC83453FC5}" dt="2025-05-14T13:24:34.069" v="56" actId="20577"/>
        <pc:sldMkLst>
          <pc:docMk/>
          <pc:sldMk cId="3103011368" sldId="356"/>
        </pc:sldMkLst>
        <pc:graphicFrameChg chg="mod modGraphic">
          <ac:chgData name="Lottie Ektander" userId="237d7040-4f81-456a-aee6-4aefd1a3f525" providerId="ADAL" clId="{5C74C61D-C02E-4C37-A8CC-F3AC83453FC5}" dt="2025-05-14T13:24:34.069" v="56" actId="20577"/>
          <ac:graphicFrameMkLst>
            <pc:docMk/>
            <pc:sldMk cId="3103011368" sldId="35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5C74C61D-C02E-4C37-A8CC-F3AC83453FC5}" dt="2025-05-14T12:10:53.375" v="23" actId="1076"/>
          <ac:graphicFrameMkLst>
            <pc:docMk/>
            <pc:sldMk cId="3103011368" sldId="356"/>
            <ac:graphicFrameMk id="5" creationId="{FE092A1F-1433-59FF-BD18-480813B70FA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9678"/>
              </p:ext>
            </p:extLst>
          </p:nvPr>
        </p:nvGraphicFramePr>
        <p:xfrm>
          <a:off x="160954" y="312065"/>
          <a:ext cx="8822091" cy="409101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Maj 2025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Galaxy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VHBrooklyn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Peak Rainow ET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AltaExplos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USA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272299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Seltos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Albus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Aljano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Avalon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Aukusti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Comply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SoleRED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Dime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Agrar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Hardy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Sub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Skyline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Sega P 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Cyber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Comeback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Stuart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11 094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Romeo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Revolution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Belami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DEU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Topshot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HOL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Sabaton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Starwar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11 169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Alibaba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40055"/>
              </p:ext>
            </p:extLst>
          </p:nvPr>
        </p:nvGraphicFramePr>
        <p:xfrm>
          <a:off x="4475409" y="456539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78502"/>
              </p:ext>
            </p:extLst>
          </p:nvPr>
        </p:nvGraphicFramePr>
        <p:xfrm>
          <a:off x="181810" y="445910"/>
          <a:ext cx="8517344" cy="13408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255588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KodiakP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Krispy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Matty PRDC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6 519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Mario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32053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SiPPRed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SojaPRC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Dax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03409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Sinko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Luigi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70944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48676"/>
              </p:ext>
            </p:extLst>
          </p:nvPr>
        </p:nvGraphicFramePr>
        <p:xfrm>
          <a:off x="4572000" y="1997840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94347"/>
              </p:ext>
            </p:extLst>
          </p:nvPr>
        </p:nvGraphicFramePr>
        <p:xfrm>
          <a:off x="160954" y="58036"/>
          <a:ext cx="8822091" cy="459555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602338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32948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 2025</a:t>
                      </a:r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Rahim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93018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Lumino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Lexus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11 440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Hardy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KaratRC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Klim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Deco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1 949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Nomad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NewYork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Nalegro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Glax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 err="1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  <a:endParaRPr lang="sv-SE" sz="800" b="0" i="0" u="none" strike="noStrike" dirty="0">
                        <a:solidFill>
                          <a:srgbClr val="57575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800" b="0" i="0" u="none" strike="noStrike" dirty="0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sv-SE" sz="800" b="0" i="0" u="none" strike="noStrike" dirty="0" err="1">
                          <a:solidFill>
                            <a:srgbClr val="575757"/>
                          </a:solidFill>
                          <a:effectLst/>
                          <a:latin typeface="Calibri" panose="020F0502020204030204" pitchFamily="34" charset="0"/>
                        </a:rPr>
                        <a:t>Topshot</a:t>
                      </a:r>
                      <a:endParaRPr lang="sv-SE" sz="800" b="0" i="0" u="none" strike="noStrike" dirty="0">
                        <a:solidFill>
                          <a:srgbClr val="57575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Slis 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Belland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Sub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Sweet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Hotspot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13 487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Rask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Rainow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16 802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Sonny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Sunny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Lavonte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Padel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Putur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Bellroy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11 722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MerchxP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10 512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Snupsa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Oswald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Oldfield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Sector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Spook</a:t>
                      </a:r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Swish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Prada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12 326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Gem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Goku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Nader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E092A1F-1433-59FF-BD18-480813B70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61203"/>
              </p:ext>
            </p:extLst>
          </p:nvPr>
        </p:nvGraphicFramePr>
        <p:xfrm>
          <a:off x="4691397" y="4904489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65504"/>
              </p:ext>
            </p:extLst>
          </p:nvPr>
        </p:nvGraphicFramePr>
        <p:xfrm>
          <a:off x="160545" y="146583"/>
          <a:ext cx="8822091" cy="153793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597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633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6351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Forts. Rekommenderade tjurar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b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Dario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9035377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SamPPRC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Mario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74753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MoPPRed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Mat Red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Dax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8FA7166-56BF-C01F-2D77-878D630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22198"/>
              </p:ext>
            </p:extLst>
          </p:nvPr>
        </p:nvGraphicFramePr>
        <p:xfrm>
          <a:off x="4653134" y="1775747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7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3e49f621-4925-4cfc-8cf2-e9372e9dcac1"/>
    <ds:schemaRef ds:uri="http://purl.org/dc/elements/1.1/"/>
    <ds:schemaRef ds:uri="http://purl.org/dc/dcmitype/"/>
    <ds:schemaRef ds:uri="9c01dfa8-b2d6-42b3-9663-575dc410e43a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2685</TotalTime>
  <Words>1007</Words>
  <Application>Microsoft Office PowerPoint</Application>
  <PresentationFormat>Bildspel på skärmen (16:9)</PresentationFormat>
  <Paragraphs>734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VAXA-Presentation_Template_21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22</cp:revision>
  <cp:lastPrinted>2022-02-10T11:10:24Z</cp:lastPrinted>
  <dcterms:created xsi:type="dcterms:W3CDTF">2022-02-08T16:42:41Z</dcterms:created>
  <dcterms:modified xsi:type="dcterms:W3CDTF">2025-05-14T13:24:35Z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