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7" r:id="rId5"/>
    <p:sldId id="356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0CAE4-536F-4836-8D72-897703F42823}" v="1" dt="2025-05-14T12:47:01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5" d="100"/>
          <a:sy n="135" d="100"/>
        </p:scale>
        <p:origin x="1590" y="120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8FE0CAE4-536F-4836-8D72-897703F42823}"/>
    <pc:docChg chg="modSld sldOrd">
      <pc:chgData name="Lottie Ektander" userId="237d7040-4f81-456a-aee6-4aefd1a3f525" providerId="ADAL" clId="{8FE0CAE4-536F-4836-8D72-897703F42823}" dt="2025-05-14T12:47:07.956" v="22" actId="1076"/>
      <pc:docMkLst>
        <pc:docMk/>
      </pc:docMkLst>
      <pc:sldChg chg="ord">
        <pc:chgData name="Lottie Ektander" userId="237d7040-4f81-456a-aee6-4aefd1a3f525" providerId="ADAL" clId="{8FE0CAE4-536F-4836-8D72-897703F42823}" dt="2025-05-14T12:39:54.731" v="1"/>
        <pc:sldMkLst>
          <pc:docMk/>
          <pc:sldMk cId="1351999731" sldId="356"/>
        </pc:sldMkLst>
      </pc:sldChg>
      <pc:sldChg chg="modSp mod">
        <pc:chgData name="Lottie Ektander" userId="237d7040-4f81-456a-aee6-4aefd1a3f525" providerId="ADAL" clId="{8FE0CAE4-536F-4836-8D72-897703F42823}" dt="2025-05-14T12:47:07.956" v="22" actId="1076"/>
        <pc:sldMkLst>
          <pc:docMk/>
          <pc:sldMk cId="1886838896" sldId="357"/>
        </pc:sldMkLst>
        <pc:graphicFrameChg chg="mod">
          <ac:chgData name="Lottie Ektander" userId="237d7040-4f81-456a-aee6-4aefd1a3f525" providerId="ADAL" clId="{8FE0CAE4-536F-4836-8D72-897703F42823}" dt="2025-05-14T12:47:07.956" v="22" actId="1076"/>
          <ac:graphicFrameMkLst>
            <pc:docMk/>
            <pc:sldMk cId="1886838896" sldId="357"/>
            <ac:graphicFrameMk id="2" creationId="{2F69B82B-6DEB-64AB-245F-324901737E8A}"/>
          </ac:graphicFrameMkLst>
        </pc:graphicFrameChg>
        <pc:graphicFrameChg chg="mod modGraphic">
          <ac:chgData name="Lottie Ektander" userId="237d7040-4f81-456a-aee6-4aefd1a3f525" providerId="ADAL" clId="{8FE0CAE4-536F-4836-8D72-897703F42823}" dt="2025-05-14T12:47:01.798" v="21"/>
          <ac:graphicFrameMkLst>
            <pc:docMk/>
            <pc:sldMk cId="1886838896" sldId="357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80898"/>
              </p:ext>
            </p:extLst>
          </p:nvPr>
        </p:nvGraphicFramePr>
        <p:xfrm>
          <a:off x="160545" y="146583"/>
          <a:ext cx="8337450" cy="214445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Maj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Storer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Chief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8 861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Nobu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Nihari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Google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8 307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Ualpes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Jabra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Soby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Mojo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MalagaP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VordinP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0932870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10633"/>
              </p:ext>
            </p:extLst>
          </p:nvPr>
        </p:nvGraphicFramePr>
        <p:xfrm>
          <a:off x="3770491" y="2335068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94282"/>
              </p:ext>
            </p:extLst>
          </p:nvPr>
        </p:nvGraphicFramePr>
        <p:xfrm>
          <a:off x="160545" y="146583"/>
          <a:ext cx="8337450" cy="23415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Februari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Storer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Chief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9 067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5315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Nobu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Nihari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Google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Ualpes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Jabra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FRA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Soby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Mojo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MalagaP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VordinP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775247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52728"/>
              </p:ext>
            </p:extLst>
          </p:nvPr>
        </p:nvGraphicFramePr>
        <p:xfrm>
          <a:off x="4329270" y="265536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2598</TotalTime>
  <Words>390</Words>
  <Application>Microsoft Office PowerPoint</Application>
  <PresentationFormat>Bildspel på skärmen (16:9)</PresentationFormat>
  <Paragraphs>272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190</cp:revision>
  <cp:lastPrinted>2022-05-11T08:55:06Z</cp:lastPrinted>
  <dcterms:created xsi:type="dcterms:W3CDTF">2022-02-08T16:42:41Z</dcterms:created>
  <dcterms:modified xsi:type="dcterms:W3CDTF">2025-05-14T12:47:12Z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