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9" r:id="rId5"/>
    <p:sldId id="357" r:id="rId6"/>
    <p:sldId id="356" r:id="rId7"/>
    <p:sldId id="355" r:id="rId8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19" d="100"/>
          <a:sy n="119" d="100"/>
        </p:scale>
        <p:origin x="734" y="91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3D74A337-C2A0-446E-A756-45D42D5FB2BE}"/>
    <pc:docChg chg="modSld sldOrd">
      <pc:chgData name="Lottie Ektander" userId="237d7040-4f81-456a-aee6-4aefd1a3f525" providerId="ADAL" clId="{3D74A337-C2A0-446E-A756-45D42D5FB2BE}" dt="2025-02-11T14:47:45.705" v="25" actId="113"/>
      <pc:docMkLst>
        <pc:docMk/>
      </pc:docMkLst>
      <pc:sldChg chg="modSp mod ord">
        <pc:chgData name="Lottie Ektander" userId="237d7040-4f81-456a-aee6-4aefd1a3f525" providerId="ADAL" clId="{3D74A337-C2A0-446E-A756-45D42D5FB2BE}" dt="2025-02-11T14:47:18.276" v="21" actId="113"/>
        <pc:sldMkLst>
          <pc:docMk/>
          <pc:sldMk cId="753370577" sldId="349"/>
        </pc:sldMkLst>
        <pc:graphicFrameChg chg="mod modGraphic">
          <ac:chgData name="Lottie Ektander" userId="237d7040-4f81-456a-aee6-4aefd1a3f525" providerId="ADAL" clId="{3D74A337-C2A0-446E-A756-45D42D5FB2BE}" dt="2025-02-11T14:47:18.276" v="21" actId="113"/>
          <ac:graphicFrameMkLst>
            <pc:docMk/>
            <pc:sldMk cId="753370577" sldId="349"/>
            <ac:graphicFrameMk id="4" creationId="{316AEA3B-EFE8-45B4-A98E-8C61EB7F6A06}"/>
          </ac:graphicFrameMkLst>
        </pc:graphicFrameChg>
      </pc:sldChg>
      <pc:sldChg chg="modSp mod ord">
        <pc:chgData name="Lottie Ektander" userId="237d7040-4f81-456a-aee6-4aefd1a3f525" providerId="ADAL" clId="{3D74A337-C2A0-446E-A756-45D42D5FB2BE}" dt="2025-02-11T14:47:45.705" v="25" actId="113"/>
        <pc:sldMkLst>
          <pc:docMk/>
          <pc:sldMk cId="2867786584" sldId="357"/>
        </pc:sldMkLst>
        <pc:graphicFrameChg chg="mod modGraphic">
          <ac:chgData name="Lottie Ektander" userId="237d7040-4f81-456a-aee6-4aefd1a3f525" providerId="ADAL" clId="{3D74A337-C2A0-446E-A756-45D42D5FB2BE}" dt="2025-02-11T14:47:45.705" v="25" actId="113"/>
          <ac:graphicFrameMkLst>
            <pc:docMk/>
            <pc:sldMk cId="2867786584" sldId="357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3D74A337-C2A0-446E-A756-45D42D5FB2BE}" dt="2025-02-11T14:47:42.342" v="24" actId="1076"/>
          <ac:graphicFrameMkLst>
            <pc:docMk/>
            <pc:sldMk cId="2867786584" sldId="357"/>
            <ac:graphicFrameMk id="5" creationId="{D8FA7166-56BF-C01F-2D77-878D630011B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94347"/>
              </p:ext>
            </p:extLst>
          </p:nvPr>
        </p:nvGraphicFramePr>
        <p:xfrm>
          <a:off x="160954" y="58036"/>
          <a:ext cx="8822091" cy="45955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Feb 2025</a:t>
                      </a:r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Seltos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3018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Lumino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Lexus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11 440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Stens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Hardy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KaratRC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Nomad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NewYork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Nalegro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A Topshot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Slis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Sub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13 487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Rask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Rainow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16 802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MerchxP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10 512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Snupsa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14 321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Spook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Gem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Goku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61203"/>
              </p:ext>
            </p:extLst>
          </p:nvPr>
        </p:nvGraphicFramePr>
        <p:xfrm>
          <a:off x="4691397" y="4904489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65504"/>
              </p:ext>
            </p:extLst>
          </p:nvPr>
        </p:nvGraphicFramePr>
        <p:xfrm>
          <a:off x="160545" y="146583"/>
          <a:ext cx="8822091" cy="153793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03537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Mario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74753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MoPPRed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Mat Red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Dax 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22198"/>
              </p:ext>
            </p:extLst>
          </p:nvPr>
        </p:nvGraphicFramePr>
        <p:xfrm>
          <a:off x="4653134" y="1775747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87511"/>
              </p:ext>
            </p:extLst>
          </p:nvPr>
        </p:nvGraphicFramePr>
        <p:xfrm>
          <a:off x="160954" y="170298"/>
          <a:ext cx="8822091" cy="44852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Nov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Seltos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KaratRC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7229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Nomad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Skovfix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Adlon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A Topshot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Topnotch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12 629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Rask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Rainow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16 379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Slis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12 164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15 904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30676"/>
              </p:ext>
            </p:extLst>
          </p:nvPr>
        </p:nvGraphicFramePr>
        <p:xfrm>
          <a:off x="4461232" y="4792227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4169"/>
              </p:ext>
            </p:extLst>
          </p:nvPr>
        </p:nvGraphicFramePr>
        <p:xfrm>
          <a:off x="160545" y="247436"/>
          <a:ext cx="8517344" cy="25234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Fuel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12 197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32053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Spook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703409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11 277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70944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Sandigo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AltaGordz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Pursuit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973153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Curt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Cateye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Epoxy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3005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33794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1642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MerchxP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10 237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735644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Goku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09397"/>
              </p:ext>
            </p:extLst>
          </p:nvPr>
        </p:nvGraphicFramePr>
        <p:xfrm>
          <a:off x="4689236" y="2954771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3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3e49f621-4925-4cfc-8cf2-e9372e9dcac1"/>
    <ds:schemaRef ds:uri="http://purl.org/dc/elements/1.1/"/>
    <ds:schemaRef ds:uri="http://purl.org/dc/dcmitype/"/>
    <ds:schemaRef ds:uri="9c01dfa8-b2d6-42b3-9663-575dc410e43a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2670</TotalTime>
  <Words>1144</Words>
  <Application>Microsoft Office PowerPoint</Application>
  <PresentationFormat>Bildspel på skärmen (16:9)</PresentationFormat>
  <Paragraphs>855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VAXA-Presentation_Template_21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21</cp:revision>
  <cp:lastPrinted>2022-02-10T11:10:24Z</cp:lastPrinted>
  <dcterms:created xsi:type="dcterms:W3CDTF">2022-02-08T16:42:41Z</dcterms:created>
  <dcterms:modified xsi:type="dcterms:W3CDTF">2025-02-11T14:47:50Z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