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1364A-203B-426C-9F7F-38147CA02644}" v="17" dt="2026-02-16T13:40:41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7" d="100"/>
          <a:sy n="137" d="100"/>
        </p:scale>
        <p:origin x="1590" y="12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72862"/>
              </p:ext>
            </p:extLst>
          </p:nvPr>
        </p:nvGraphicFramePr>
        <p:xfrm>
          <a:off x="160545" y="146583"/>
          <a:ext cx="8337450" cy="234155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225213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Februari 2026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Safari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Swift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Hamulus</a:t>
                      </a: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Sassy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Higg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153154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Cincin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Carapaz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Cozy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3 719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Sir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Lagoa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9 036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Spinner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Saphe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Ribe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9 716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Hex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Jake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8 986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Spoon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Swift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Iroquois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Twoo</a:t>
                      </a: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Three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Lagoa</a:t>
                      </a: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775247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6932D43-D712-59E9-A871-C9ECE1938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42594"/>
              </p:ext>
            </p:extLst>
          </p:nvPr>
        </p:nvGraphicFramePr>
        <p:xfrm>
          <a:off x="3868580" y="2288081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1414"/>
              </p:ext>
            </p:extLst>
          </p:nvPr>
        </p:nvGraphicFramePr>
        <p:xfrm>
          <a:off x="160545" y="146583"/>
          <a:ext cx="8337450" cy="234155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November 2025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Carapaz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Cozy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Spinner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Saphe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Ribe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Jake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Jocko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Gislev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9 264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Hex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Jake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Jam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Juke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Highlan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Uttrup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Nicas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Lando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Usain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Jabra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WaskivP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Niov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Superneau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Bang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093287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Lim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Swift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 WaskivP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5860411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F69B82B-6DEB-64AB-245F-324901737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1706"/>
              </p:ext>
            </p:extLst>
          </p:nvPr>
        </p:nvGraphicFramePr>
        <p:xfrm>
          <a:off x="3693710" y="2655364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2619</TotalTime>
  <Words>357</Words>
  <Application>Microsoft Office PowerPoint</Application>
  <PresentationFormat>Bildspel på skärmen (16:9)</PresentationFormat>
  <Paragraphs>234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192</cp:revision>
  <cp:lastPrinted>2022-05-11T08:55:06Z</cp:lastPrinted>
  <dcterms:created xsi:type="dcterms:W3CDTF">2022-02-08T16:42:41Z</dcterms:created>
  <dcterms:modified xsi:type="dcterms:W3CDTF">2026-02-16T13:41:11Z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