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56" r:id="rId5"/>
    <p:sldId id="355" r:id="rId6"/>
    <p:sldId id="349" r:id="rId7"/>
    <p:sldId id="357" r:id="rId8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42" d="100"/>
          <a:sy n="142" d="100"/>
        </p:scale>
        <p:origin x="1284" y="120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A37DB4B7-F8B3-4B91-9784-B760C8960170}"/>
    <pc:docChg chg="modSld sldOrd">
      <pc:chgData name="Lottie Ektander" userId="237d7040-4f81-456a-aee6-4aefd1a3f525" providerId="ADAL" clId="{A37DB4B7-F8B3-4B91-9784-B760C8960170}" dt="2024-11-10T18:47:16.206" v="30" actId="1076"/>
      <pc:docMkLst>
        <pc:docMk/>
      </pc:docMkLst>
      <pc:sldChg chg="modSp mod ord">
        <pc:chgData name="Lottie Ektander" userId="237d7040-4f81-456a-aee6-4aefd1a3f525" providerId="ADAL" clId="{A37DB4B7-F8B3-4B91-9784-B760C8960170}" dt="2024-11-10T18:47:03.851" v="29" actId="1076"/>
        <pc:sldMkLst>
          <pc:docMk/>
          <pc:sldMk cId="1624316005" sldId="355"/>
        </pc:sldMkLst>
        <pc:graphicFrameChg chg="mod modGraphic">
          <ac:chgData name="Lottie Ektander" userId="237d7040-4f81-456a-aee6-4aefd1a3f525" providerId="ADAL" clId="{A37DB4B7-F8B3-4B91-9784-B760C8960170}" dt="2024-11-10T18:47:03.851" v="29" actId="1076"/>
          <ac:graphicFrameMkLst>
            <pc:docMk/>
            <pc:sldMk cId="1624316005" sldId="355"/>
            <ac:graphicFrameMk id="4" creationId="{316AEA3B-EFE8-45B4-A98E-8C61EB7F6A06}"/>
          </ac:graphicFrameMkLst>
        </pc:graphicFrameChg>
      </pc:sldChg>
      <pc:sldChg chg="modSp mod ord">
        <pc:chgData name="Lottie Ektander" userId="237d7040-4f81-456a-aee6-4aefd1a3f525" providerId="ADAL" clId="{A37DB4B7-F8B3-4B91-9784-B760C8960170}" dt="2024-11-10T18:47:16.206" v="30" actId="1076"/>
        <pc:sldMkLst>
          <pc:docMk/>
          <pc:sldMk cId="3103011368" sldId="356"/>
        </pc:sldMkLst>
        <pc:graphicFrameChg chg="mod modGraphic">
          <ac:chgData name="Lottie Ektander" userId="237d7040-4f81-456a-aee6-4aefd1a3f525" providerId="ADAL" clId="{A37DB4B7-F8B3-4B91-9784-B760C8960170}" dt="2024-11-10T18:46:40.808" v="25" actId="1076"/>
          <ac:graphicFrameMkLst>
            <pc:docMk/>
            <pc:sldMk cId="3103011368" sldId="356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A37DB4B7-F8B3-4B91-9784-B760C8960170}" dt="2024-11-10T18:47:16.206" v="30" actId="1076"/>
          <ac:graphicFrameMkLst>
            <pc:docMk/>
            <pc:sldMk cId="3103011368" sldId="356"/>
            <ac:graphicFrameMk id="5" creationId="{FE092A1F-1433-59FF-BD18-480813B70FA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2024-11-10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187511"/>
              </p:ext>
            </p:extLst>
          </p:nvPr>
        </p:nvGraphicFramePr>
        <p:xfrm>
          <a:off x="160954" y="170298"/>
          <a:ext cx="8822091" cy="448520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602338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32948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Nov 2024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Seltos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Boytoy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11 870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KaratRC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Klim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Deco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1 949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272299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Rahim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Nomad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Notch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Skovfix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Skills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Adlon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11 919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Glax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0" i="0" u="none" strike="noStrike">
                          <a:solidFill>
                            <a:srgbClr val="575757"/>
                          </a:solidFill>
                          <a:effectLst/>
                          <a:latin typeface="Calibri" panose="020F0502020204030204" pitchFamily="34" charset="0"/>
                        </a:rPr>
                        <a:t>Gladius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0" i="0" u="none" strike="noStrike">
                          <a:solidFill>
                            <a:srgbClr val="575757"/>
                          </a:solidFill>
                          <a:effectLst/>
                          <a:latin typeface="Calibri" panose="020F0502020204030204" pitchFamily="34" charset="0"/>
                        </a:rPr>
                        <a:t>A Topshot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Reflux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9 572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Skills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Aladdin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Altazazzle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Topnotch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Sweet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Hotspot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12 629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Salto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Crownmax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Rask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Rainow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16 379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590717"/>
                  </a:ext>
                </a:extLst>
              </a:tr>
              <a:tr h="187932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Lavonte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Belland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9 250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Padel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Putur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Bellroy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11 356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Slis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Belland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12 164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Rains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Ridercup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Chilton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Dublin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Altazazzle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Sandels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Supporter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Snupsa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Rave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15 904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FE092A1F-1433-59FF-BD18-480813B70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630676"/>
              </p:ext>
            </p:extLst>
          </p:nvPr>
        </p:nvGraphicFramePr>
        <p:xfrm>
          <a:off x="4461232" y="4792227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0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24169"/>
              </p:ext>
            </p:extLst>
          </p:nvPr>
        </p:nvGraphicFramePr>
        <p:xfrm>
          <a:off x="160545" y="247436"/>
          <a:ext cx="8517344" cy="252341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5739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255588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Forts. Rekommenderade tjurar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Fuel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Foreman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Lavonte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Samus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Sheik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12 197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132053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Spook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12 313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703409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Snurre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Sheik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Solado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11 277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370944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Sandigo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AltaGordz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Pursuit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973153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Curt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Cateye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Epoxy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13005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Oswald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Oldfield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Sector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11 545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333794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Rossi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Rosario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11 652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1642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MerchxP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MoorlandPP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Fillman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10 237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735644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Gem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Goku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Nader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D8FA7166-56BF-C01F-2D77-878D63001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909397"/>
              </p:ext>
            </p:extLst>
          </p:nvPr>
        </p:nvGraphicFramePr>
        <p:xfrm>
          <a:off x="4689236" y="2954771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3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738662"/>
              </p:ext>
            </p:extLst>
          </p:nvPr>
        </p:nvGraphicFramePr>
        <p:xfrm>
          <a:off x="160954" y="58036"/>
          <a:ext cx="8822091" cy="459555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602338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32948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i Aug 2024</a:t>
                      </a:r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Karat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Klim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Deco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1 949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Seltos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Boytoy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11 724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93018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Nomad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Notch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Glax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0" i="0" u="none" strike="noStrike">
                          <a:solidFill>
                            <a:srgbClr val="575757"/>
                          </a:solidFill>
                          <a:effectLst/>
                          <a:latin typeface="Calibri" panose="020F0502020204030204" pitchFamily="34" charset="0"/>
                        </a:rPr>
                        <a:t>Gladius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0" i="0" u="none" strike="noStrike">
                          <a:solidFill>
                            <a:srgbClr val="575757"/>
                          </a:solidFill>
                          <a:effectLst/>
                          <a:latin typeface="Calibri" panose="020F0502020204030204" pitchFamily="34" charset="0"/>
                        </a:rPr>
                        <a:t>A Topshot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Aladdin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Altazazzle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Topnotch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Rahim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Salto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Crownmax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Slis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Belland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11 918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Skovfix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Skills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Adlon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11 919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Lavonte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Sweet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Hotspot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11 769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Gem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Goku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Nader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590717"/>
                  </a:ext>
                </a:extLst>
              </a:tr>
              <a:tr h="187932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Padel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Putur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Bellroy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10 531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Rains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Ridercup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Chilton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Rask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Rainow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15 334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Reflux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8 833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Dublin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Altazazzle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Fuel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Foreman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Lavonte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Oswald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Oldfield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Sector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Skills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Snupsa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Rave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8 676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FE092A1F-1433-59FF-BD18-480813B70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161203"/>
              </p:ext>
            </p:extLst>
          </p:nvPr>
        </p:nvGraphicFramePr>
        <p:xfrm>
          <a:off x="4691397" y="4904489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37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66954"/>
              </p:ext>
            </p:extLst>
          </p:nvPr>
        </p:nvGraphicFramePr>
        <p:xfrm>
          <a:off x="160545" y="146583"/>
          <a:ext cx="8822091" cy="291760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5739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Forts. Rekommenderade tjurar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Spook</a:t>
                      </a: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11 895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Bold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Brynjar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Polymer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12 381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9035377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Belland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174753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Sandels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Supporter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8 652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Merchx</a:t>
                      </a: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MoorlandPP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Fillman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Rossi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Rosario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12 453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Samus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Sheik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12 749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591524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Snurre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Sheik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Solado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10 321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191049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Sandigo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AltaGordz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Pursuit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3306147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Cort</a:t>
                      </a: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 P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Cartoon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Cassidy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14 570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Curt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Cateye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Epoxy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Peace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Perry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GoldEye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10 616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D8FA7166-56BF-C01F-2D77-878D63001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985252"/>
              </p:ext>
            </p:extLst>
          </p:nvPr>
        </p:nvGraphicFramePr>
        <p:xfrm>
          <a:off x="4704649" y="3295454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7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3AB5F0-8F8D-4358-B296-030D8FBC7BD2}">
  <ds:schemaRefs>
    <ds:schemaRef ds:uri="3e49f621-4925-4cfc-8cf2-e9372e9dcac1"/>
    <ds:schemaRef ds:uri="http://purl.org/dc/elements/1.1/"/>
    <ds:schemaRef ds:uri="http://purl.org/dc/dcmitype/"/>
    <ds:schemaRef ds:uri="9c01dfa8-b2d6-42b3-9663-575dc410e43a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2661</TotalTime>
  <Words>1257</Words>
  <Application>Microsoft Office PowerPoint</Application>
  <PresentationFormat>Bildspel på skärmen (16:9)</PresentationFormat>
  <Paragraphs>953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7" baseType="lpstr">
      <vt:lpstr>Arial</vt:lpstr>
      <vt:lpstr>Calibri</vt:lpstr>
      <vt:lpstr>VAXA-Presentation_Template_21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20</cp:revision>
  <cp:lastPrinted>2022-02-10T11:10:24Z</cp:lastPrinted>
  <dcterms:created xsi:type="dcterms:W3CDTF">2022-02-08T16:42:41Z</dcterms:created>
  <dcterms:modified xsi:type="dcterms:W3CDTF">2024-11-10T18:47:21Z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