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1" r:id="rId5"/>
    <p:sldId id="350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F1ED4-DFE3-4CF9-894E-118F2CB8E2ED}" v="8" dt="2026-05-12T10:10:37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8" d="100"/>
          <a:sy n="118" d="100"/>
        </p:scale>
        <p:origin x="782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2026-05-12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3EE80-9EE6-65F3-B72A-7ED2B706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2C59D18-B8CA-5BA9-7BE5-0C123E039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03220"/>
              </p:ext>
            </p:extLst>
          </p:nvPr>
        </p:nvGraphicFramePr>
        <p:xfrm>
          <a:off x="4075219" y="4777502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notera att flera mödrar inte har full första laktation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EA38633-AA96-FBCB-7375-BA7D21669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57877"/>
              </p:ext>
            </p:extLst>
          </p:nvPr>
        </p:nvGraphicFramePr>
        <p:xfrm>
          <a:off x="185404" y="84305"/>
          <a:ext cx="8773192" cy="45525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422993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Maj 2026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0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0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>
                          <a:effectLst/>
                        </a:rPr>
                        <a:t>Moderns produktion och exteriör</a:t>
                      </a:r>
                      <a:endParaRPr lang="sv-SE" sz="700" b="0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483302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u="none" strike="noStrike" dirty="0">
                          <a:effectLst/>
                        </a:rPr>
                        <a:t>Namn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u="none" strike="noStrike" dirty="0">
                          <a:effectLst/>
                        </a:rPr>
                        <a:t>Far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u="none" strike="noStrike" dirty="0">
                          <a:effectLst/>
                        </a:rPr>
                        <a:t>Morfar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>
                          <a:effectLst/>
                        </a:rPr>
                        <a:t>gNTM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>
                          <a:effectLst/>
                        </a:rPr>
                        <a:t>Födelseland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>
                          <a:effectLst/>
                        </a:rPr>
                        <a:t>Mor </a:t>
                      </a:r>
                      <a:r>
                        <a:rPr lang="sv-SE" sz="700" b="0" u="none" strike="noStrike" dirty="0" err="1">
                          <a:effectLst/>
                        </a:rPr>
                        <a:t>lakt</a:t>
                      </a:r>
                      <a:r>
                        <a:rPr lang="sv-SE" sz="700" b="0" u="none" strike="noStrike" dirty="0">
                          <a:effectLst/>
                        </a:rPr>
                        <a:t> *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 err="1">
                          <a:effectLst/>
                        </a:rPr>
                        <a:t>Genomsn</a:t>
                      </a:r>
                      <a:r>
                        <a:rPr lang="sv-SE" sz="700" b="0" u="none" strike="noStrike" dirty="0">
                          <a:effectLst/>
                        </a:rPr>
                        <a:t>. </a:t>
                      </a:r>
                      <a:r>
                        <a:rPr lang="sv-SE" sz="700" b="0" u="none" strike="noStrike" dirty="0" err="1">
                          <a:effectLst/>
                        </a:rPr>
                        <a:t>prod</a:t>
                      </a:r>
                      <a:r>
                        <a:rPr lang="sv-SE" sz="700" b="0" u="none" strike="noStrike" dirty="0">
                          <a:effectLst/>
                        </a:rPr>
                        <a:t> kg mjölk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>
                          <a:effectLst/>
                        </a:rPr>
                        <a:t>Protein %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>
                          <a:effectLst/>
                        </a:rPr>
                        <a:t>Korshöjd, cm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>
                          <a:effectLst/>
                        </a:rPr>
                        <a:t>Kropp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>
                          <a:effectLst/>
                        </a:rPr>
                        <a:t>Ben</a:t>
                      </a:r>
                      <a:endParaRPr lang="sv-SE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u="none" strike="noStrike" dirty="0">
                          <a:effectLst/>
                        </a:rPr>
                        <a:t> Juver</a:t>
                      </a:r>
                      <a:endParaRPr lang="sv-SE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Ehler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Bronz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Ahmet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Usher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UlslevP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10 416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Vice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Uppura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10 014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Vaks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Valmue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Valor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Uppura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Ekeby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Edney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Feliz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Furano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Heinz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6 608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Vatt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8 596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Bontelo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6 356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Wajur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Legno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>
                          <a:effectLst/>
                          <a:latin typeface="Calibri" panose="020F0502020204030204" pitchFamily="34" charset="0"/>
                        </a:rPr>
                        <a:t>VR Fornbro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Taison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Hotspur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Fortess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7 805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Hotshot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Warf</a:t>
                      </a:r>
                      <a:endParaRPr lang="sv-SE" sz="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Wovve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Viski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Ucco</a:t>
                      </a: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UlslevP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214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Abell</a:t>
                      </a:r>
                      <a:r>
                        <a:rPr lang="sv-SE" sz="800" b="1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Upway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99320"/>
              </p:ext>
            </p:extLst>
          </p:nvPr>
        </p:nvGraphicFramePr>
        <p:xfrm>
          <a:off x="184941" y="208087"/>
          <a:ext cx="6875889" cy="38559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Februari 2026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gNTM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8 051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Setri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Taison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8 392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Ehler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7 690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Bronz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Ahmet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8 540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Feliz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Furano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Heinz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5 444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Fuga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Hakvin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8 958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Uppura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10 351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Hotspur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Fortess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7 727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Fornbro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Taison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8 392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5882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Viima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5 406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58654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Windy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8 744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19451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Hotshot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Hile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9 046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1738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Felin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Fluet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81365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Warf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Wovve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Viski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7 259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83852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Ucco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UlslevP</a:t>
                      </a:r>
                      <a:endParaRPr lang="sv-SE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28321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VR </a:t>
                      </a:r>
                      <a:r>
                        <a:rPr lang="sv-SE" sz="9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Abell</a:t>
                      </a: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VR Upway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10 345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0" i="0" u="none" strike="noStrike" dirty="0"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117512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65880"/>
              </p:ext>
            </p:extLst>
          </p:nvPr>
        </p:nvGraphicFramePr>
        <p:xfrm>
          <a:off x="3511016" y="4172173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notera att de flesta mödrar inte har full första laktation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2991</TotalTime>
  <Words>626</Words>
  <Application>Microsoft Office PowerPoint</Application>
  <PresentationFormat>Bildspel på skärmen (16:9)</PresentationFormat>
  <Paragraphs>435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31</cp:revision>
  <cp:lastPrinted>2022-12-15T06:47:21Z</cp:lastPrinted>
  <dcterms:created xsi:type="dcterms:W3CDTF">2022-02-08T16:42:41Z</dcterms:created>
  <dcterms:modified xsi:type="dcterms:W3CDTF">2026-05-12T11:10:28Z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