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8" r:id="rId5"/>
    <p:sldId id="357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E5F86-F986-43C5-BE43-B2B9D92AE6DB}" v="1" dt="2026-05-12T09:41:05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12" d="100"/>
          <a:sy n="112" d="100"/>
        </p:scale>
        <p:origin x="1123" y="82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DF8ADD3A-BEB4-41F6-922F-F8FCEF5DBE09}"/>
    <pc:docChg chg="undo custSel modSld sldOrd">
      <pc:chgData name="Lottie Ektander" userId="237d7040-4f81-456a-aee6-4aefd1a3f525" providerId="ADAL" clId="{DF8ADD3A-BEB4-41F6-922F-F8FCEF5DBE09}" dt="2026-05-12T09:41:05.928" v="18"/>
      <pc:docMkLst>
        <pc:docMk/>
      </pc:docMkLst>
      <pc:sldChg chg="modSp mod ord">
        <pc:chgData name="Lottie Ektander" userId="237d7040-4f81-456a-aee6-4aefd1a3f525" providerId="ADAL" clId="{DF8ADD3A-BEB4-41F6-922F-F8FCEF5DBE09}" dt="2026-05-12T09:41:05.928" v="18"/>
        <pc:sldMkLst>
          <pc:docMk/>
          <pc:sldMk cId="50690005" sldId="358"/>
        </pc:sldMkLst>
        <pc:graphicFrameChg chg="mod modGraphic">
          <ac:chgData name="Lottie Ektander" userId="237d7040-4f81-456a-aee6-4aefd1a3f525" providerId="ADAL" clId="{DF8ADD3A-BEB4-41F6-922F-F8FCEF5DBE09}" dt="2026-05-12T09:41:05.928" v="18"/>
          <ac:graphicFrameMkLst>
            <pc:docMk/>
            <pc:sldMk cId="50690005" sldId="358"/>
            <ac:graphicFrameMk id="21" creationId="{5AA374C9-3631-D146-2F81-1ED1DB6F382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2026-05-12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3">
            <a:extLst>
              <a:ext uri="{FF2B5EF4-FFF2-40B4-BE49-F238E27FC236}">
                <a16:creationId xmlns:a16="http://schemas.microsoft.com/office/drawing/2014/main" id="{5AA374C9-3631-D146-2F81-1ED1DB6F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777400"/>
              </p:ext>
            </p:extLst>
          </p:nvPr>
        </p:nvGraphicFramePr>
        <p:xfrm>
          <a:off x="200416" y="146583"/>
          <a:ext cx="8297579" cy="96188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50691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Tjurfäder</a:t>
                      </a:r>
                      <a:b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</a:b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Maj 2026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Wally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Wieben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Mateo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Monse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Kasino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3601184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F297E6B2-E783-B94C-762C-363E775F3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451532"/>
              </p:ext>
            </p:extLst>
          </p:nvPr>
        </p:nvGraphicFramePr>
        <p:xfrm>
          <a:off x="3741096" y="1231366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3">
            <a:extLst>
              <a:ext uri="{FF2B5EF4-FFF2-40B4-BE49-F238E27FC236}">
                <a16:creationId xmlns:a16="http://schemas.microsoft.com/office/drawing/2014/main" id="{5AA374C9-3631-D146-2F81-1ED1DB6F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740686"/>
              </p:ext>
            </p:extLst>
          </p:nvPr>
        </p:nvGraphicFramePr>
        <p:xfrm>
          <a:off x="241964" y="314440"/>
          <a:ext cx="8337450" cy="141601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35250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Tjurfäder Februari 2026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Safari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Swift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Hamulus</a:t>
                      </a: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Sensa</a:t>
                      </a: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Lagoa</a:t>
                      </a: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38062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Pacho</a:t>
                      </a: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Superb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5 022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69018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56788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C2A76B1A-B076-7984-47F4-C631B1CD1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54400"/>
              </p:ext>
            </p:extLst>
          </p:nvPr>
        </p:nvGraphicFramePr>
        <p:xfrm>
          <a:off x="4410689" y="2886501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2595</TotalTime>
  <Words>155</Words>
  <Application>Microsoft Office PowerPoint</Application>
  <PresentationFormat>Bildspel på skärmen (16:9)</PresentationFormat>
  <Paragraphs>86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192</cp:revision>
  <cp:lastPrinted>2022-05-11T08:55:06Z</cp:lastPrinted>
  <dcterms:created xsi:type="dcterms:W3CDTF">2022-02-08T16:42:41Z</dcterms:created>
  <dcterms:modified xsi:type="dcterms:W3CDTF">2026-05-12T09:41:06Z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