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46" r:id="rId5"/>
    <p:sldId id="347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82676-5AD1-4800-9345-51B121D82F9F}" v="1" dt="2026-05-12T09:55:14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7" d="100"/>
          <a:sy n="137" d="100"/>
        </p:scale>
        <p:origin x="1590" y="12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DF8ADD3A-BEB4-41F6-922F-F8FCEF5DBE09}"/>
    <pc:docChg chg="modSld sldOrd">
      <pc:chgData name="Lottie Ektander" userId="237d7040-4f81-456a-aee6-4aefd1a3f525" providerId="ADAL" clId="{DF8ADD3A-BEB4-41F6-922F-F8FCEF5DBE09}" dt="2026-05-12T10:10:19.292" v="19" actId="20577"/>
      <pc:docMkLst>
        <pc:docMk/>
      </pc:docMkLst>
      <pc:sldChg chg="modSp mod ord">
        <pc:chgData name="Lottie Ektander" userId="237d7040-4f81-456a-aee6-4aefd1a3f525" providerId="ADAL" clId="{DF8ADD3A-BEB4-41F6-922F-F8FCEF5DBE09}" dt="2026-05-12T10:10:19.292" v="19" actId="20577"/>
        <pc:sldMkLst>
          <pc:docMk/>
          <pc:sldMk cId="1323663341" sldId="346"/>
        </pc:sldMkLst>
        <pc:graphicFrameChg chg="mod modGraphic">
          <ac:chgData name="Lottie Ektander" userId="237d7040-4f81-456a-aee6-4aefd1a3f525" providerId="ADAL" clId="{DF8ADD3A-BEB4-41F6-922F-F8FCEF5DBE09}" dt="2026-05-12T10:10:19.292" v="19" actId="20577"/>
          <ac:graphicFrameMkLst>
            <pc:docMk/>
            <pc:sldMk cId="1323663341" sldId="346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DF8ADD3A-BEB4-41F6-922F-F8FCEF5DBE09}" dt="2026-05-12T09:55:19.975" v="15" actId="1076"/>
          <ac:graphicFrameMkLst>
            <pc:docMk/>
            <pc:sldMk cId="1323663341" sldId="346"/>
            <ac:graphicFrameMk id="5" creationId="{43BD3BBB-01F9-002A-0582-5C06850A450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2026-05-12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47576"/>
              </p:ext>
            </p:extLst>
          </p:nvPr>
        </p:nvGraphicFramePr>
        <p:xfrm>
          <a:off x="215152" y="176047"/>
          <a:ext cx="8484483" cy="374336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88427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41563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20377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790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09845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2626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7312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7521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65073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01786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38503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6888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Maj 2026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424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Kropp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Eris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8 409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Faxi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Florian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8 447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00169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Unico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Ulvar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Vilho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7 392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Setri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Safir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Taison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Flipper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14 483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Bengt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12 622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Elke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Athos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Ariam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Valor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Vacay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Uppura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9 765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Ekeby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Edney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Vatt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Veikee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8 596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2105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Waldo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Bontelo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6 356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Wajur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Legno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8 902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Fornbro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Ferrix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Taison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Westend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11 518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490496"/>
              </p:ext>
            </p:extLst>
          </p:nvPr>
        </p:nvGraphicFramePr>
        <p:xfrm>
          <a:off x="4018287" y="4056023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38871"/>
              </p:ext>
            </p:extLst>
          </p:nvPr>
        </p:nvGraphicFramePr>
        <p:xfrm>
          <a:off x="102638" y="231552"/>
          <a:ext cx="8773192" cy="42657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4890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953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November 2025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 err="1">
                          <a:effectLst/>
                        </a:rPr>
                        <a:t>Genomsn</a:t>
                      </a:r>
                      <a:r>
                        <a:rPr lang="sv-SE" sz="700" b="1" u="none" strike="noStrike" dirty="0">
                          <a:effectLst/>
                        </a:rPr>
                        <a:t>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Eris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7 395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</a:t>
                      </a:r>
                      <a:r>
                        <a:rPr lang="sv-SE" sz="800" b="0" i="0" u="none" strike="noStrike" dirty="0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Faxi</a:t>
                      </a:r>
                      <a:endParaRPr lang="sv-SE" sz="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Florian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8 922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Elke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</a:t>
                      </a:r>
                      <a:r>
                        <a:rPr lang="sv-SE" sz="800" b="0" i="0" u="none" strike="noStrike" dirty="0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Exter</a:t>
                      </a:r>
                      <a:endParaRPr lang="sv-SE" sz="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11 151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Bengt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</a:t>
                      </a:r>
                      <a:r>
                        <a:rPr lang="sv-SE" sz="800" b="0" i="0" u="none" strike="noStrike" dirty="0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Haribo</a:t>
                      </a:r>
                      <a:endParaRPr lang="sv-SE" sz="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11 365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Unico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Ulvar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Vilho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7 550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Athos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Ariam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</a:t>
                      </a:r>
                      <a:r>
                        <a:rPr lang="sv-SE" sz="800" b="0" i="0" u="none" strike="noStrike" dirty="0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Vesty</a:t>
                      </a:r>
                      <a:endParaRPr lang="sv-SE" sz="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8 599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9 978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Flipper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Ferman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14 274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Fuga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FiestaP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8 535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Hetz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HavcarP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Venus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9 521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Voima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6 422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Waldo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11 151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Havanna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Hopsa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Facit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4 681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Westend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11 456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Voima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Heroo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9 016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Felin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Fluet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Mor 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Fancy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Floss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Thiago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12 218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Hoppu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Holmes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7 901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80093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33945"/>
              </p:ext>
            </p:extLst>
          </p:nvPr>
        </p:nvGraphicFramePr>
        <p:xfrm>
          <a:off x="4397114" y="4711892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3AB5F0-8F8D-4358-B296-030D8FBC7BD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e49f621-4925-4cfc-8cf2-e9372e9dcac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c01dfa8-b2d6-42b3-9663-575dc410e43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2730</TotalTime>
  <Words>717</Words>
  <Application>Microsoft Office PowerPoint</Application>
  <PresentationFormat>Bildspel på skärmen (16:9)</PresentationFormat>
  <Paragraphs>510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26</cp:revision>
  <cp:lastPrinted>2022-02-10T11:10:24Z</cp:lastPrinted>
  <dcterms:created xsi:type="dcterms:W3CDTF">2022-02-08T16:42:41Z</dcterms:created>
  <dcterms:modified xsi:type="dcterms:W3CDTF">2026-05-12T10:10:20Z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