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7" r:id="rId5"/>
    <p:sldId id="356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7A5C3-AEC7-47AE-9767-03FDCB233DC4}" v="1" dt="2026-05-12T09:38:38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12" d="100"/>
          <a:sy n="112" d="100"/>
        </p:scale>
        <p:origin x="1123" y="82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DF8ADD3A-BEB4-41F6-922F-F8FCEF5DBE09}"/>
    <pc:docChg chg="undo custSel modSld sldOrd">
      <pc:chgData name="Lottie Ektander" userId="237d7040-4f81-456a-aee6-4aefd1a3f525" providerId="ADAL" clId="{DF8ADD3A-BEB4-41F6-922F-F8FCEF5DBE09}" dt="2026-05-12T09:41:25.101" v="25" actId="20577"/>
      <pc:docMkLst>
        <pc:docMk/>
      </pc:docMkLst>
      <pc:sldChg chg="ord">
        <pc:chgData name="Lottie Ektander" userId="237d7040-4f81-456a-aee6-4aefd1a3f525" providerId="ADAL" clId="{DF8ADD3A-BEB4-41F6-922F-F8FCEF5DBE09}" dt="2026-05-12T09:38:19.855" v="1"/>
        <pc:sldMkLst>
          <pc:docMk/>
          <pc:sldMk cId="1351999731" sldId="356"/>
        </pc:sldMkLst>
      </pc:sldChg>
      <pc:sldChg chg="modSp mod">
        <pc:chgData name="Lottie Ektander" userId="237d7040-4f81-456a-aee6-4aefd1a3f525" providerId="ADAL" clId="{DF8ADD3A-BEB4-41F6-922F-F8FCEF5DBE09}" dt="2026-05-12T09:41:25.101" v="25" actId="20577"/>
        <pc:sldMkLst>
          <pc:docMk/>
          <pc:sldMk cId="1886838896" sldId="357"/>
        </pc:sldMkLst>
        <pc:graphicFrameChg chg="mod modGraphic">
          <ac:chgData name="Lottie Ektander" userId="237d7040-4f81-456a-aee6-4aefd1a3f525" providerId="ADAL" clId="{DF8ADD3A-BEB4-41F6-922F-F8FCEF5DBE09}" dt="2026-05-12T09:41:25.101" v="25" actId="20577"/>
          <ac:graphicFrameMkLst>
            <pc:docMk/>
            <pc:sldMk cId="1886838896" sldId="357"/>
            <ac:graphicFrameMk id="4" creationId="{316AEA3B-EFE8-45B4-A98E-8C61EB7F6A0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2026-05-12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36487"/>
              </p:ext>
            </p:extLst>
          </p:nvPr>
        </p:nvGraphicFramePr>
        <p:xfrm>
          <a:off x="160545" y="146583"/>
          <a:ext cx="8337450" cy="253865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</a:t>
                      </a:r>
                    </a:p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Maj 2026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Lagoon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Lenzo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Nirak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Safari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Swift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Hamulus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57299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Sassy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Higg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Mateo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Monse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Kasino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Jukka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Juke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Higg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8 707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Leifi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Higg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Sensa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Lagoa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8 866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Adelgard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Danka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Spiral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Pacho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Superb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6 414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093287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Spoon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Swift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Iroquois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5860411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F69B82B-6DEB-64AB-245F-324901737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1706"/>
              </p:ext>
            </p:extLst>
          </p:nvPr>
        </p:nvGraphicFramePr>
        <p:xfrm>
          <a:off x="3693710" y="2655364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72862"/>
              </p:ext>
            </p:extLst>
          </p:nvPr>
        </p:nvGraphicFramePr>
        <p:xfrm>
          <a:off x="160545" y="146583"/>
          <a:ext cx="8337450" cy="234155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225213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Februari 2026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Safari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Swift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Hamulus</a:t>
                      </a: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Sassy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Higg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153154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Cincin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Carapaz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Cozy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3 719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Sir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Lagoa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9 036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Spinner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Saphe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Ribe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9 716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Hex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Hempel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Jake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8 986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Spoon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VJ Swift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Iroquois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Twoo</a:t>
                      </a: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Three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Lagoa</a:t>
                      </a: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775247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6932D43-D712-59E9-A871-C9ECE1938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42594"/>
              </p:ext>
            </p:extLst>
          </p:nvPr>
        </p:nvGraphicFramePr>
        <p:xfrm>
          <a:off x="3868580" y="2288081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9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openxmlformats.org/package/2006/metadata/core-properties"/>
    <ds:schemaRef ds:uri="3e49f621-4925-4cfc-8cf2-e9372e9dcac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01dfa8-b2d6-42b3-9663-575dc410e43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2619</TotalTime>
  <Words>367</Words>
  <Application>Microsoft Office PowerPoint</Application>
  <PresentationFormat>Bildspel på skärmen (16:9)</PresentationFormat>
  <Paragraphs>240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192</cp:revision>
  <cp:lastPrinted>2022-05-11T08:55:06Z</cp:lastPrinted>
  <dcterms:created xsi:type="dcterms:W3CDTF">2022-02-08T16:42:41Z</dcterms:created>
  <dcterms:modified xsi:type="dcterms:W3CDTF">2026-05-12T09:41:27Z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