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9" r:id="rId5"/>
    <p:sldId id="358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42" d="100"/>
          <a:sy n="142" d="100"/>
        </p:scale>
        <p:origin x="1284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23334EB0-93FD-49F7-8B48-9818C79ACF2D}"/>
    <pc:docChg chg="modSld sldOrd">
      <pc:chgData name="Lottie Ektander" userId="237d7040-4f81-456a-aee6-4aefd1a3f525" providerId="ADAL" clId="{23334EB0-93FD-49F7-8B48-9818C79ACF2D}" dt="2024-11-10T18:50:15.138" v="12" actId="1076"/>
      <pc:docMkLst>
        <pc:docMk/>
      </pc:docMkLst>
      <pc:sldChg chg="modSp mod ord">
        <pc:chgData name="Lottie Ektander" userId="237d7040-4f81-456a-aee6-4aefd1a3f525" providerId="ADAL" clId="{23334EB0-93FD-49F7-8B48-9818C79ACF2D}" dt="2024-11-10T18:50:15.138" v="12" actId="1076"/>
        <pc:sldMkLst>
          <pc:docMk/>
          <pc:sldMk cId="3525468774" sldId="359"/>
        </pc:sldMkLst>
        <pc:graphicFrameChg chg="mod modGraphic">
          <ac:chgData name="Lottie Ektander" userId="237d7040-4f81-456a-aee6-4aefd1a3f525" providerId="ADAL" clId="{23334EB0-93FD-49F7-8B48-9818C79ACF2D}" dt="2024-11-10T18:50:11.920" v="11" actId="1076"/>
          <ac:graphicFrameMkLst>
            <pc:docMk/>
            <pc:sldMk cId="3525468774" sldId="359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23334EB0-93FD-49F7-8B48-9818C79ACF2D}" dt="2024-11-10T18:50:15.138" v="12" actId="1076"/>
          <ac:graphicFrameMkLst>
            <pc:docMk/>
            <pc:sldMk cId="3525468774" sldId="359"/>
            <ac:graphicFrameMk id="5" creationId="{A83AFB23-9244-D82B-D657-2B897E91D0D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25039"/>
              </p:ext>
            </p:extLst>
          </p:nvPr>
        </p:nvGraphicFramePr>
        <p:xfrm>
          <a:off x="160954" y="289778"/>
          <a:ext cx="8822091" cy="2720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7203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55106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1040278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239578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Nov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68603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NaxosRC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15 904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Rohirim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11 277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MerchxP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51602"/>
              </p:ext>
            </p:extLst>
          </p:nvPr>
        </p:nvGraphicFramePr>
        <p:xfrm>
          <a:off x="4289726" y="3198657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95565"/>
              </p:ext>
            </p:extLst>
          </p:nvPr>
        </p:nvGraphicFramePr>
        <p:xfrm>
          <a:off x="112734" y="272588"/>
          <a:ext cx="8719591" cy="44295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759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4633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08014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6972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262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1175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4975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1238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2280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1584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78304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27896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Augusti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6398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Toolate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Altakevlow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Breakdown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Seltos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2890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5571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15 334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20566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MerchxP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12 453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14 570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Lollik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Laurids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Burzaco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706386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68964"/>
              </p:ext>
            </p:extLst>
          </p:nvPr>
        </p:nvGraphicFramePr>
        <p:xfrm>
          <a:off x="4188759" y="4870912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c01dfa8-b2d6-42b3-9663-575dc410e43a"/>
    <ds:schemaRef ds:uri="3e49f621-4925-4cfc-8cf2-e9372e9dcac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2790</TotalTime>
  <Words>628</Words>
  <Application>Microsoft Office PowerPoint</Application>
  <PresentationFormat>Bildspel på skärmen (16:9)</PresentationFormat>
  <Paragraphs>470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25</cp:revision>
  <cp:lastPrinted>2022-02-10T11:10:24Z</cp:lastPrinted>
  <dcterms:created xsi:type="dcterms:W3CDTF">2022-02-08T16:42:41Z</dcterms:created>
  <dcterms:modified xsi:type="dcterms:W3CDTF">2024-11-10T18:50:17Z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