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3" r:id="rId5"/>
    <p:sldId id="350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DD36F-DBEA-4563-8CC3-1B31B126E308}" v="1" dt="2025-11-11T12:59:25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7" d="100"/>
          <a:sy n="137" d="100"/>
        </p:scale>
        <p:origin x="1590" y="12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DF8ADD3A-BEB4-41F6-922F-F8FCEF5DBE09}"/>
    <pc:docChg chg="custSel modSld sldOrd">
      <pc:chgData name="Lottie Ektander" userId="237d7040-4f81-456a-aee6-4aefd1a3f525" providerId="ADAL" clId="{DF8ADD3A-BEB4-41F6-922F-F8FCEF5DBE09}" dt="2025-11-11T13:00:10.284" v="28" actId="207"/>
      <pc:docMkLst>
        <pc:docMk/>
      </pc:docMkLst>
      <pc:sldChg chg="modSp mod ord">
        <pc:chgData name="Lottie Ektander" userId="237d7040-4f81-456a-aee6-4aefd1a3f525" providerId="ADAL" clId="{DF8ADD3A-BEB4-41F6-922F-F8FCEF5DBE09}" dt="2025-11-11T13:00:10.284" v="28" actId="207"/>
        <pc:sldMkLst>
          <pc:docMk/>
          <pc:sldMk cId="36299609" sldId="353"/>
        </pc:sldMkLst>
        <pc:graphicFrameChg chg="mod modGraphic">
          <ac:chgData name="Lottie Ektander" userId="237d7040-4f81-456a-aee6-4aefd1a3f525" providerId="ADAL" clId="{DF8ADD3A-BEB4-41F6-922F-F8FCEF5DBE09}" dt="2025-11-11T13:00:10.284" v="28" actId="207"/>
          <ac:graphicFrameMkLst>
            <pc:docMk/>
            <pc:sldMk cId="36299609" sldId="353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DF8ADD3A-BEB4-41F6-922F-F8FCEF5DBE09}" dt="2025-11-11T12:59:45.917" v="17" actId="1076"/>
          <ac:graphicFrameMkLst>
            <pc:docMk/>
            <pc:sldMk cId="36299609" sldId="353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12877"/>
              </p:ext>
            </p:extLst>
          </p:nvPr>
        </p:nvGraphicFramePr>
        <p:xfrm>
          <a:off x="185404" y="52962"/>
          <a:ext cx="8773192" cy="28777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November 2025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Namn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Morfar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NTM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Födelseland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Mor </a:t>
                      </a:r>
                      <a:r>
                        <a:rPr lang="sv-SE" sz="800" b="1" u="none" strike="noStrike" dirty="0" err="1">
                          <a:effectLst/>
                        </a:rPr>
                        <a:t>lakt</a:t>
                      </a:r>
                      <a:r>
                        <a:rPr lang="sv-SE" sz="800" b="1" u="none" strike="noStrike" dirty="0">
                          <a:effectLst/>
                        </a:rPr>
                        <a:t> *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Genomsn. </a:t>
                      </a:r>
                      <a:r>
                        <a:rPr lang="sv-SE" sz="800" b="1" u="none" strike="noStrike" dirty="0" err="1">
                          <a:effectLst/>
                        </a:rPr>
                        <a:t>Prod</a:t>
                      </a:r>
                      <a:r>
                        <a:rPr lang="sv-SE" sz="800" b="1" u="none" strike="noStrike" dirty="0">
                          <a:effectLst/>
                        </a:rPr>
                        <a:t> kg mjölk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Protein %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Korshöjd, cm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>
                          <a:effectLst/>
                        </a:rPr>
                        <a:t>Kropp</a:t>
                      </a:r>
                      <a:endParaRPr lang="sv-S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Ben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 Juver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Eris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Exter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7 395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Unico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Ulvar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Vilho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7 550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19007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Athos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8 599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55830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Fleur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9 476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14 274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82065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Fuga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FiestaP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8 535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6 422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Waldo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Havanna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4 681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Windy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8 599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33744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04416"/>
              </p:ext>
            </p:extLst>
          </p:nvPr>
        </p:nvGraphicFramePr>
        <p:xfrm>
          <a:off x="4572000" y="293066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22312"/>
              </p:ext>
            </p:extLst>
          </p:nvPr>
        </p:nvGraphicFramePr>
        <p:xfrm>
          <a:off x="184941" y="208087"/>
          <a:ext cx="8774117" cy="36602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778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Augusti 2025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br>
                        <a:rPr lang="sv-SE" sz="700" b="1" u="none" strike="noStrike" dirty="0">
                          <a:effectLst/>
                        </a:rPr>
                      </a:b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Ben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Elke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41359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13 374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Fleur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Hakvin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Viihma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6 422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Haloo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Hamze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Fuzzy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Havcar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Eicca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Windy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i.u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75882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58654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Viihde</a:t>
                      </a: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 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VaccinP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194510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Fosca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Faffner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1738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Westend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581365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Havanna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4 681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838520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Hyde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528321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78524"/>
              </p:ext>
            </p:extLst>
          </p:nvPr>
        </p:nvGraphicFramePr>
        <p:xfrm>
          <a:off x="4571999" y="4025589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notera att vissa mödrar inte har full första laktation</a:t>
                      </a:r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c01dfa8-b2d6-42b3-9663-575dc410e43a"/>
    <ds:schemaRef ds:uri="http://schemas.openxmlformats.org/package/2006/metadata/core-properties"/>
    <ds:schemaRef ds:uri="3e49f621-4925-4cfc-8cf2-e9372e9dca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2908</TotalTime>
  <Words>559</Words>
  <Application>Microsoft Office PowerPoint</Application>
  <PresentationFormat>Bildspel på skärmen (16:9)</PresentationFormat>
  <Paragraphs>384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29</cp:revision>
  <cp:lastPrinted>2022-12-15T06:47:21Z</cp:lastPrinted>
  <dcterms:created xsi:type="dcterms:W3CDTF">2022-02-08T16:42:41Z</dcterms:created>
  <dcterms:modified xsi:type="dcterms:W3CDTF">2025-11-11T13:00:18Z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