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46" r:id="rId5"/>
    <p:sldId id="347" r:id="rId6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 showGuides="1">
      <p:cViewPr varScale="1">
        <p:scale>
          <a:sx n="142" d="100"/>
          <a:sy n="142" d="100"/>
        </p:scale>
        <p:origin x="1284" y="120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ie Ektander" userId="237d7040-4f81-456a-aee6-4aefd1a3f525" providerId="ADAL" clId="{F65A4960-76A7-4299-B8BF-D73E27D07F48}"/>
    <pc:docChg chg="modSld sldOrd">
      <pc:chgData name="Lottie Ektander" userId="237d7040-4f81-456a-aee6-4aefd1a3f525" providerId="ADAL" clId="{F65A4960-76A7-4299-B8BF-D73E27D07F48}" dt="2024-08-21T13:27:00.781" v="27" actId="20577"/>
      <pc:docMkLst>
        <pc:docMk/>
      </pc:docMkLst>
      <pc:sldChg chg="modSp mod ord">
        <pc:chgData name="Lottie Ektander" userId="237d7040-4f81-456a-aee6-4aefd1a3f525" providerId="ADAL" clId="{F65A4960-76A7-4299-B8BF-D73E27D07F48}" dt="2024-08-21T13:27:00.781" v="27" actId="20577"/>
        <pc:sldMkLst>
          <pc:docMk/>
          <pc:sldMk cId="1323663341" sldId="346"/>
        </pc:sldMkLst>
        <pc:graphicFrameChg chg="mod modGraphic">
          <ac:chgData name="Lottie Ektander" userId="237d7040-4f81-456a-aee6-4aefd1a3f525" providerId="ADAL" clId="{F65A4960-76A7-4299-B8BF-D73E27D07F48}" dt="2024-08-21T13:27:00.781" v="27" actId="20577"/>
          <ac:graphicFrameMkLst>
            <pc:docMk/>
            <pc:sldMk cId="1323663341" sldId="346"/>
            <ac:graphicFrameMk id="4" creationId="{316AEA3B-EFE8-45B4-A98E-8C61EB7F6A06}"/>
          </ac:graphicFrameMkLst>
        </pc:graphicFrameChg>
        <pc:graphicFrameChg chg="mod">
          <ac:chgData name="Lottie Ektander" userId="237d7040-4f81-456a-aee6-4aefd1a3f525" providerId="ADAL" clId="{F65A4960-76A7-4299-B8BF-D73E27D07F48}" dt="2024-08-21T13:26:34.722" v="25" actId="1076"/>
          <ac:graphicFrameMkLst>
            <pc:docMk/>
            <pc:sldMk cId="1323663341" sldId="346"/>
            <ac:graphicFrameMk id="5" creationId="{43BD3BBB-01F9-002A-0582-5C06850A4504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2024-08-21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060997"/>
              </p:ext>
            </p:extLst>
          </p:nvPr>
        </p:nvGraphicFramePr>
        <p:xfrm>
          <a:off x="215152" y="176047"/>
          <a:ext cx="8484483" cy="446808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88427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688427">
                  <a:extLst>
                    <a:ext uri="{9D8B030D-6E8A-4147-A177-3AD203B41FA5}">
                      <a16:colId xmlns:a16="http://schemas.microsoft.com/office/drawing/2014/main" val="1769242795"/>
                    </a:ext>
                  </a:extLst>
                </a:gridCol>
                <a:gridCol w="688427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688427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41563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20377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479017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709845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26264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73129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75218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65073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01786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38503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</a:tblGrid>
              <a:tr h="368884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Rekommenderade tjurar i Augusti 2024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Moderns produktion och exteriör</a:t>
                      </a:r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3424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Namn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Morfar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NTM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Födelseland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Mor </a:t>
                      </a:r>
                      <a:r>
                        <a:rPr lang="sv-SE" sz="700" b="1" u="none" strike="noStrike" dirty="0" err="1">
                          <a:effectLst/>
                        </a:rPr>
                        <a:t>lakt</a:t>
                      </a:r>
                      <a:r>
                        <a:rPr lang="sv-SE" sz="700" b="1" u="none" strike="noStrike" dirty="0">
                          <a:effectLst/>
                        </a:rPr>
                        <a:t> *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Genomsn. </a:t>
                      </a:r>
                      <a:r>
                        <a:rPr lang="sv-SE" sz="700" b="1" u="none" strike="noStrike" dirty="0" err="1">
                          <a:effectLst/>
                        </a:rPr>
                        <a:t>prod</a:t>
                      </a:r>
                      <a:r>
                        <a:rPr lang="sv-SE" sz="700" b="1" u="none" strike="noStrike" dirty="0">
                          <a:effectLst/>
                        </a:rPr>
                        <a:t> kg mjölk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Korshöjd, cm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>
                          <a:effectLst/>
                        </a:rPr>
                        <a:t>Kropp</a:t>
                      </a:r>
                      <a:endParaRPr lang="sv-SE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>
                          <a:effectLst/>
                        </a:rPr>
                        <a:t>Ben</a:t>
                      </a:r>
                      <a:endParaRPr lang="sv-SE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 Juver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Vesty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Froberg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11 128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Vinston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Foreca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9 441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6001697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VR Ulrik 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Umega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Fanof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9 111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Humid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Herluf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10 362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Wasp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Wuhan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8 804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Boho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Barbar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Vilperi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9 834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Biko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Boozt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Farik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9 228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Hillmer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Henry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Vilperi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8 856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Hangar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Herluf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Hosea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7 019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111977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Vacay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Videl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Fanof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7 978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7511224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Holt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Henry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8 656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3971195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Hakvin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Hakon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Birka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10 186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1998517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Fonzie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Flint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Hashtag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8 878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719844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Alvar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Arvid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Fanof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9 111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2532267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Veikee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Vehmaa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Farnam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9 465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4892741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Safir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Shot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Unicus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9 992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8842778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Enjac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Event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9 729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832275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Ferrix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Feritus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Lister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11 589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47553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Arbel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Abin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Toffee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11 980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6865412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Vessi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Virkild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Heeman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11 097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7798131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3BD3BBB-01F9-002A-0582-5C06850A4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259045"/>
              </p:ext>
            </p:extLst>
          </p:nvPr>
        </p:nvGraphicFramePr>
        <p:xfrm>
          <a:off x="4457393" y="4767397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66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648869"/>
              </p:ext>
            </p:extLst>
          </p:nvPr>
        </p:nvGraphicFramePr>
        <p:xfrm>
          <a:off x="102638" y="231552"/>
          <a:ext cx="8773192" cy="426572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1185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769242795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59991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44890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495317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733999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4172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96034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4791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0898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18861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56827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</a:tblGrid>
              <a:tr h="385842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Rekommenderade tjurar Maj 2024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Moderns produktion och exteriör</a:t>
                      </a:r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339730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Namn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Morfar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NTM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Födelseland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Mor </a:t>
                      </a:r>
                      <a:r>
                        <a:rPr lang="sv-SE" sz="700" b="1" u="none" strike="noStrike" dirty="0" err="1">
                          <a:effectLst/>
                        </a:rPr>
                        <a:t>lakt</a:t>
                      </a:r>
                      <a:r>
                        <a:rPr lang="sv-SE" sz="700" b="1" u="none" strike="noStrike" dirty="0">
                          <a:effectLst/>
                        </a:rPr>
                        <a:t> *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Genomsn. </a:t>
                      </a:r>
                      <a:r>
                        <a:rPr lang="sv-SE" sz="700" b="1" u="none" strike="noStrike" dirty="0" err="1">
                          <a:effectLst/>
                        </a:rPr>
                        <a:t>prod</a:t>
                      </a:r>
                      <a:r>
                        <a:rPr lang="sv-SE" sz="700" b="1" u="none" strike="noStrike" dirty="0">
                          <a:effectLst/>
                        </a:rPr>
                        <a:t> kg mjölk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Korshöjd, cm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Kropp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>
                          <a:effectLst/>
                        </a:rPr>
                        <a:t>Ben</a:t>
                      </a:r>
                      <a:endParaRPr lang="sv-SE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 Juver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Vinston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Foreca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9 644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Vinci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Frigg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Utgången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Biko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Boozt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Farik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9 323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Boho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Barbar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Vilperi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9 766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Vacay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Videl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Fanof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8 399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Holt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VR Henry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9 613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Wasp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Wuhan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8 637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Hanko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Herluf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Uncca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8 105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11197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Alvar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Arvid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Fanof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9 329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751122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Alfie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Abin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Corona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9 755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3971195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Fonzie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Flint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Hashtag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8 878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199851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Hakvin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Hakon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Birka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10 491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71984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Halcro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Herluf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Utgången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253226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Safir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Shot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Unicus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7 948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4892741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Veikee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Vehmaa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Farnam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7 906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8842778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Halla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Hage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Bubi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832275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Apollon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Abin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Best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10 928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47553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Ferrix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Feritus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Lister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11 506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8009331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3BD3BBB-01F9-002A-0582-5C06850A4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760453"/>
              </p:ext>
            </p:extLst>
          </p:nvPr>
        </p:nvGraphicFramePr>
        <p:xfrm>
          <a:off x="4107232" y="4846838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14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3AB5F0-8F8D-4358-B296-030D8FBC7BD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3e49f621-4925-4cfc-8cf2-e9372e9dcac1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9c01dfa8-b2d6-42b3-9663-575dc410e43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2669</TotalTime>
  <Words>783</Words>
  <Application>Microsoft Office PowerPoint</Application>
  <PresentationFormat>Bildspel på skärmen (16:9)</PresentationFormat>
  <Paragraphs>566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Calibri</vt:lpstr>
      <vt:lpstr>VAXA-Presentation_Template_21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19</cp:revision>
  <cp:lastPrinted>2022-02-10T11:10:24Z</cp:lastPrinted>
  <dcterms:created xsi:type="dcterms:W3CDTF">2022-02-08T16:42:41Z</dcterms:created>
  <dcterms:modified xsi:type="dcterms:W3CDTF">2024-08-21T13:27:15Z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