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9" r:id="rId5"/>
    <p:sldId id="357" r:id="rId6"/>
    <p:sldId id="356" r:id="rId7"/>
    <p:sldId id="355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348EB065-7B54-4A26-A74C-E843E1755691}"/>
    <pc:docChg chg="undo custSel modSld sldOrd">
      <pc:chgData name="Lottie Ektander" userId="237d7040-4f81-456a-aee6-4aefd1a3f525" providerId="ADAL" clId="{348EB065-7B54-4A26-A74C-E843E1755691}" dt="2024-02-14T12:58:59.754" v="86" actId="1076"/>
      <pc:docMkLst>
        <pc:docMk/>
      </pc:docMkLst>
      <pc:sldChg chg="modSp mod ord">
        <pc:chgData name="Lottie Ektander" userId="237d7040-4f81-456a-aee6-4aefd1a3f525" providerId="ADAL" clId="{348EB065-7B54-4A26-A74C-E843E1755691}" dt="2024-02-14T12:58:59.754" v="86" actId="1076"/>
        <pc:sldMkLst>
          <pc:docMk/>
          <pc:sldMk cId="753370577" sldId="349"/>
        </pc:sldMkLst>
        <pc:graphicFrameChg chg="mod modGraphic">
          <ac:chgData name="Lottie Ektander" userId="237d7040-4f81-456a-aee6-4aefd1a3f525" providerId="ADAL" clId="{348EB065-7B54-4A26-A74C-E843E1755691}" dt="2024-02-14T12:58:53.247" v="85" actId="1076"/>
          <ac:graphicFrameMkLst>
            <pc:docMk/>
            <pc:sldMk cId="753370577" sldId="349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348EB065-7B54-4A26-A74C-E843E1755691}" dt="2024-02-14T12:58:59.754" v="86" actId="1076"/>
          <ac:graphicFrameMkLst>
            <pc:docMk/>
            <pc:sldMk cId="753370577" sldId="349"/>
            <ac:graphicFrameMk id="5" creationId="{FE092A1F-1433-59FF-BD18-480813B70FA9}"/>
          </ac:graphicFrameMkLst>
        </pc:graphicFrameChg>
      </pc:sldChg>
      <pc:sldChg chg="modSp mod ord">
        <pc:chgData name="Lottie Ektander" userId="237d7040-4f81-456a-aee6-4aefd1a3f525" providerId="ADAL" clId="{348EB065-7B54-4A26-A74C-E843E1755691}" dt="2024-02-14T12:57:24.816" v="84" actId="1076"/>
        <pc:sldMkLst>
          <pc:docMk/>
          <pc:sldMk cId="2867786584" sldId="357"/>
        </pc:sldMkLst>
        <pc:graphicFrameChg chg="mod modGraphic">
          <ac:chgData name="Lottie Ektander" userId="237d7040-4f81-456a-aee6-4aefd1a3f525" providerId="ADAL" clId="{348EB065-7B54-4A26-A74C-E843E1755691}" dt="2024-02-14T12:57:20.699" v="83" actId="20577"/>
          <ac:graphicFrameMkLst>
            <pc:docMk/>
            <pc:sldMk cId="2867786584" sldId="357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348EB065-7B54-4A26-A74C-E843E1755691}" dt="2024-02-14T12:57:24.816" v="84" actId="1076"/>
          <ac:graphicFrameMkLst>
            <pc:docMk/>
            <pc:sldMk cId="2867786584" sldId="357"/>
            <ac:graphicFrameMk id="5" creationId="{D8FA7166-56BF-C01F-2D77-878D630011B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9748"/>
              </p:ext>
            </p:extLst>
          </p:nvPr>
        </p:nvGraphicFramePr>
        <p:xfrm>
          <a:off x="160954" y="58036"/>
          <a:ext cx="8822091" cy="45955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 2024</a:t>
                      </a:r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13 525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018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Shuba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SlyPPRC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Phil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9 583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ColtRC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Cronos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Salero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Beyers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16 751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Cool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Clapton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10 415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4 061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7 662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12 022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Laust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Larsson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13 513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FawkesP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Freewood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4 955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Latos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Raggat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10 460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Hambor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Hjalte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12 813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12 763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Sitron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Fauna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Fugleman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57578"/>
              </p:ext>
            </p:extLst>
          </p:nvPr>
        </p:nvGraphicFramePr>
        <p:xfrm>
          <a:off x="4209145" y="484185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36090"/>
              </p:ext>
            </p:extLst>
          </p:nvPr>
        </p:nvGraphicFramePr>
        <p:xfrm>
          <a:off x="160545" y="146583"/>
          <a:ext cx="8822091" cy="29176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Lavamat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Laprice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MarkosP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11 267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Luby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12 923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03537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Banzai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Bleech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Rakeem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74753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Scooter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Raymond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12 164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Hydro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Hoover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Semino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12 136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SavorPP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Slatt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14 002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Fumo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Funen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16 005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91524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RulerRC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12 647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104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FatumaP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30614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Sable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8 802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Sing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10 829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11 782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3338"/>
              </p:ext>
            </p:extLst>
          </p:nvPr>
        </p:nvGraphicFramePr>
        <p:xfrm>
          <a:off x="4109663" y="3295454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1160"/>
              </p:ext>
            </p:extLst>
          </p:nvPr>
        </p:nvGraphicFramePr>
        <p:xfrm>
          <a:off x="160545" y="146583"/>
          <a:ext cx="8822091" cy="4682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Nov 23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13 774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229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Salero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Beyers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16 408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Shuba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SlyPPRC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Phil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ColtRC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Cronos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Selly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SunrayP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Laust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Larsson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13 893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Clapton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9 410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NLD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FawkesP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Freewood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Lavamat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Laprice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MarkosP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Baldur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Bertram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Alberta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15 227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Sitron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Latos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Raggat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Hydro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Hoover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Semino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12 010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Starwar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Star P 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28531"/>
              </p:ext>
            </p:extLst>
          </p:nvPr>
        </p:nvGraphicFramePr>
        <p:xfrm>
          <a:off x="4279696" y="4828885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95655"/>
              </p:ext>
            </p:extLst>
          </p:nvPr>
        </p:nvGraphicFramePr>
        <p:xfrm>
          <a:off x="160545" y="146583"/>
          <a:ext cx="8517344" cy="2720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SavorPP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Slatt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Banzai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Bleech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Rakeem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32053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Sable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5 873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0340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Funen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15 020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70944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RulerRC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12 704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973153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Bayline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Beachboy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Gigabite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3005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Scooter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Raymond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33794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Sauna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2 859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1642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3564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FatumaP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3997DD9B-525A-4889-83AE-9FD877154721}"/>
              </a:ext>
            </a:extLst>
          </p:cNvPr>
          <p:cNvSpPr txBox="1"/>
          <p:nvPr/>
        </p:nvSpPr>
        <p:spPr>
          <a:xfrm>
            <a:off x="0" y="4943445"/>
            <a:ext cx="1754841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700" dirty="0"/>
              <a:t>Nov 2023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03969"/>
              </p:ext>
            </p:extLst>
          </p:nvPr>
        </p:nvGraphicFramePr>
        <p:xfrm>
          <a:off x="4369822" y="286708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3e49f621-4925-4cfc-8cf2-e9372e9dcac1"/>
    <ds:schemaRef ds:uri="http://purl.org/dc/elements/1.1/"/>
    <ds:schemaRef ds:uri="http://purl.org/dc/dcmitype/"/>
    <ds:schemaRef ds:uri="9c01dfa8-b2d6-42b3-9663-575dc410e43a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2623</TotalTime>
  <Words>1324</Words>
  <Application>Microsoft Office PowerPoint</Application>
  <PresentationFormat>Bildspel på skärmen (16:9)</PresentationFormat>
  <Paragraphs>968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</cp:revision>
  <cp:lastPrinted>2022-02-10T11:10:24Z</cp:lastPrinted>
  <dcterms:created xsi:type="dcterms:W3CDTF">2022-02-08T16:42:41Z</dcterms:created>
  <dcterms:modified xsi:type="dcterms:W3CDTF">2024-02-14T12:59:04Z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