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7" r:id="rId5"/>
    <p:sldId id="356" r:id="rId6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57" autoAdjust="0"/>
  </p:normalViewPr>
  <p:slideViewPr>
    <p:cSldViewPr snapToGrid="0" showGuides="1">
      <p:cViewPr varScale="1">
        <p:scale>
          <a:sx n="142" d="100"/>
          <a:sy n="142" d="100"/>
        </p:scale>
        <p:origin x="1284" y="120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ie Ektander" userId="237d7040-4f81-456a-aee6-4aefd1a3f525" providerId="ADAL" clId="{8FF38B2B-C953-4A3B-8A06-F27984ECFC74}"/>
    <pc:docChg chg="modSld sldOrd">
      <pc:chgData name="Lottie Ektander" userId="237d7040-4f81-456a-aee6-4aefd1a3f525" providerId="ADAL" clId="{8FF38B2B-C953-4A3B-8A06-F27984ECFC74}" dt="2024-11-10T18:25:20.251" v="9" actId="1076"/>
      <pc:docMkLst>
        <pc:docMk/>
      </pc:docMkLst>
      <pc:sldChg chg="ord">
        <pc:chgData name="Lottie Ektander" userId="237d7040-4f81-456a-aee6-4aefd1a3f525" providerId="ADAL" clId="{8FF38B2B-C953-4A3B-8A06-F27984ECFC74}" dt="2024-11-10T18:20:56.180" v="1"/>
        <pc:sldMkLst>
          <pc:docMk/>
          <pc:sldMk cId="1351999731" sldId="356"/>
        </pc:sldMkLst>
      </pc:sldChg>
      <pc:sldChg chg="modSp mod">
        <pc:chgData name="Lottie Ektander" userId="237d7040-4f81-456a-aee6-4aefd1a3f525" providerId="ADAL" clId="{8FF38B2B-C953-4A3B-8A06-F27984ECFC74}" dt="2024-11-10T18:25:20.251" v="9" actId="1076"/>
        <pc:sldMkLst>
          <pc:docMk/>
          <pc:sldMk cId="1886838896" sldId="357"/>
        </pc:sldMkLst>
        <pc:graphicFrameChg chg="mod">
          <ac:chgData name="Lottie Ektander" userId="237d7040-4f81-456a-aee6-4aefd1a3f525" providerId="ADAL" clId="{8FF38B2B-C953-4A3B-8A06-F27984ECFC74}" dt="2024-11-10T18:25:20.251" v="9" actId="1076"/>
          <ac:graphicFrameMkLst>
            <pc:docMk/>
            <pc:sldMk cId="1886838896" sldId="357"/>
            <ac:graphicFrameMk id="2" creationId="{2F69B82B-6DEB-64AB-245F-324901737E8A}"/>
          </ac:graphicFrameMkLst>
        </pc:graphicFrameChg>
        <pc:graphicFrameChg chg="mod modGraphic">
          <ac:chgData name="Lottie Ektander" userId="237d7040-4f81-456a-aee6-4aefd1a3f525" providerId="ADAL" clId="{8FF38B2B-C953-4A3B-8A06-F27984ECFC74}" dt="2024-11-10T18:25:16.018" v="8"/>
          <ac:graphicFrameMkLst>
            <pc:docMk/>
            <pc:sldMk cId="1886838896" sldId="357"/>
            <ac:graphicFrameMk id="4" creationId="{316AEA3B-EFE8-45B4-A98E-8C61EB7F6A06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10/11/2024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2024-11-10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8767"/>
              </p:ext>
            </p:extLst>
          </p:nvPr>
        </p:nvGraphicFramePr>
        <p:xfrm>
          <a:off x="160545" y="146583"/>
          <a:ext cx="8337450" cy="194736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90562">
                  <a:extLst>
                    <a:ext uri="{9D8B030D-6E8A-4147-A177-3AD203B41FA5}">
                      <a16:colId xmlns:a16="http://schemas.microsoft.com/office/drawing/2014/main" val="1382322870"/>
                    </a:ext>
                  </a:extLst>
                </a:gridCol>
                <a:gridCol w="633968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2330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654843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04122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8591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08524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50439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55829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49396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484872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sv-SE" sz="9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Rekommenderade tjurar Nov 2024</a:t>
                      </a:r>
                      <a:endParaRPr lang="sv-SE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 </a:t>
                      </a: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lakt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Genomsn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</a:t>
                      </a:r>
                      <a:b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Fett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Protein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Juver 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VJ Swan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Splash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Luck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8 205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Soby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Change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Niles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03603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Nobu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Nihari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Google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7 495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53232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Caicedo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Chicago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Honda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632188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Telborg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Bell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Laster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662430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Carter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Change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Honda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97304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Don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Bonne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9 518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9110719"/>
                  </a:ext>
                </a:extLst>
              </a:tr>
            </a:tbl>
          </a:graphicData>
        </a:graphic>
      </p:graphicFrame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2F69B82B-6DEB-64AB-245F-324901737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511171"/>
              </p:ext>
            </p:extLst>
          </p:nvPr>
        </p:nvGraphicFramePr>
        <p:xfrm>
          <a:off x="3749226" y="2247338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8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944079"/>
              </p:ext>
            </p:extLst>
          </p:nvPr>
        </p:nvGraphicFramePr>
        <p:xfrm>
          <a:off x="160545" y="146583"/>
          <a:ext cx="8337450" cy="214445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90562">
                  <a:extLst>
                    <a:ext uri="{9D8B030D-6E8A-4147-A177-3AD203B41FA5}">
                      <a16:colId xmlns:a16="http://schemas.microsoft.com/office/drawing/2014/main" val="1382322870"/>
                    </a:ext>
                  </a:extLst>
                </a:gridCol>
                <a:gridCol w="633968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2330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654843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04122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8591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08524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50439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55829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49396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484872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</a:tblGrid>
              <a:tr h="225213">
                <a:tc gridSpan="2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sv-SE" sz="9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Rekommenderade tjurar Augusti 2024</a:t>
                      </a:r>
                      <a:endParaRPr lang="sv-SE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 </a:t>
                      </a: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lakt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Genomsn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</a:t>
                      </a:r>
                      <a:b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Fett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Protein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Juver 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VJ Swan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Splash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Luck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8 080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Dalin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Dance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Luxi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7 534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03603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Monse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Luxplus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Habbit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6 994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53232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Telborg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Bell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Laster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632188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Carter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Change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Honda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662430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Lynx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Luxury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Dandi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8 001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97304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Don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Bonne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9 558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9110719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Stena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Sis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Kantona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7 411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5775247"/>
                  </a:ext>
                </a:extLst>
              </a:tr>
            </a:tbl>
          </a:graphicData>
        </a:graphic>
      </p:graphicFrame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96932D43-D712-59E9-A871-C9ECE1938A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343623"/>
              </p:ext>
            </p:extLst>
          </p:nvPr>
        </p:nvGraphicFramePr>
        <p:xfrm>
          <a:off x="4329270" y="2471722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99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3AB5F0-8F8D-4358-B296-030D8FBC7BD2}">
  <ds:schemaRefs>
    <ds:schemaRef ds:uri="http://purl.org/dc/elements/1.1/"/>
    <ds:schemaRef ds:uri="http://schemas.openxmlformats.org/package/2006/metadata/core-properties"/>
    <ds:schemaRef ds:uri="3e49f621-4925-4cfc-8cf2-e9372e9dcac1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9c01dfa8-b2d6-42b3-9663-575dc410e43a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2579</TotalTime>
  <Words>356</Words>
  <Application>Microsoft Office PowerPoint</Application>
  <PresentationFormat>Bildspel på skärmen (16:9)</PresentationFormat>
  <Paragraphs>244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Calibri</vt:lpstr>
      <vt:lpstr>VAXA-Presentation_Template_21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188</cp:revision>
  <cp:lastPrinted>2022-05-11T08:55:06Z</cp:lastPrinted>
  <dcterms:created xsi:type="dcterms:W3CDTF">2022-02-08T16:42:41Z</dcterms:created>
  <dcterms:modified xsi:type="dcterms:W3CDTF">2024-11-10T18:25:36Z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